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28" r:id="rId3"/>
    <p:sldId id="332" r:id="rId4"/>
    <p:sldId id="333" r:id="rId5"/>
    <p:sldId id="334" r:id="rId6"/>
    <p:sldId id="331" r:id="rId7"/>
    <p:sldId id="340" r:id="rId8"/>
    <p:sldId id="341" r:id="rId9"/>
    <p:sldId id="342" r:id="rId10"/>
    <p:sldId id="343" r:id="rId11"/>
    <p:sldId id="344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828"/>
  </p:normalViewPr>
  <p:slideViewPr>
    <p:cSldViewPr snapToGrid="0" snapToObjects="1">
      <p:cViewPr varScale="1">
        <p:scale>
          <a:sx n="63" d="100"/>
          <a:sy n="63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Fire. Spirit.  </a:t>
            </a: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What does this mean?</a:t>
            </a:r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Acts 2:1-21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latin typeface="Century Gothic" panose="020B0502020202020204" pitchFamily="34" charset="0"/>
              </a:rPr>
              <a:t>Your  young men will see visions, your old men will dream dreams. </a:t>
            </a:r>
            <a:r>
              <a:rPr lang="en-US" sz="4000" b="1" baseline="30000" dirty="0">
                <a:latin typeface="Century Gothic" panose="020B0502020202020204" pitchFamily="34" charset="0"/>
              </a:rPr>
              <a:t>18</a:t>
            </a:r>
            <a:r>
              <a:rPr lang="en-US" sz="4000" b="1" dirty="0">
                <a:latin typeface="Century Gothic" panose="020B0502020202020204" pitchFamily="34" charset="0"/>
              </a:rPr>
              <a:t> Even on my servants, both men and women, I will pour out my Spirit in those days, and they will prophesy.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91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Acts 2:1-21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19 </a:t>
            </a:r>
            <a:r>
              <a:rPr lang="en-US" sz="4000" b="1" dirty="0">
                <a:latin typeface="Century Gothic" panose="020B0502020202020204" pitchFamily="34" charset="0"/>
              </a:rPr>
              <a:t>I will show wonders in the</a:t>
            </a:r>
            <a:r>
              <a:rPr lang="en-US" sz="4000" b="1" baseline="30000" dirty="0"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latin typeface="Century Gothic" panose="020B0502020202020204" pitchFamily="34" charset="0"/>
              </a:rPr>
              <a:t>heavens above and signs on the earth below, blood and fire and billows of smoke.  </a:t>
            </a:r>
            <a:r>
              <a:rPr lang="en-US" sz="4000" b="1" baseline="30000" dirty="0">
                <a:latin typeface="Century Gothic" panose="020B0502020202020204" pitchFamily="34" charset="0"/>
              </a:rPr>
              <a:t>20</a:t>
            </a:r>
            <a:r>
              <a:rPr lang="en-US" sz="4000" b="1" dirty="0">
                <a:latin typeface="Century Gothic" panose="020B0502020202020204" pitchFamily="34" charset="0"/>
              </a:rPr>
              <a:t> The sun will be turned to darkness and the moon to blood before the coming of the great and glorious day of the Lord.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90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Acts 2:1-21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 21</a:t>
            </a:r>
            <a:r>
              <a:rPr lang="en-US" sz="4000" b="1" dirty="0">
                <a:latin typeface="Century Gothic" panose="020B0502020202020204" pitchFamily="34" charset="0"/>
              </a:rPr>
              <a:t>And everyone who calls on the name of the Lord will be saved.’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26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Acts 2:1-21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1 </a:t>
            </a:r>
            <a:r>
              <a:rPr lang="en-US" sz="4000" b="1" dirty="0">
                <a:latin typeface="Century Gothic" panose="020B0502020202020204" pitchFamily="34" charset="0"/>
              </a:rPr>
              <a:t>When the day of Pentecost came, they were all together in one place. </a:t>
            </a:r>
            <a:r>
              <a:rPr lang="en-US" sz="4000" b="1" baseline="30000" dirty="0">
                <a:latin typeface="Century Gothic" panose="020B0502020202020204" pitchFamily="34" charset="0"/>
              </a:rPr>
              <a:t>2 </a:t>
            </a:r>
            <a:r>
              <a:rPr lang="en-US" sz="4000" b="1" dirty="0">
                <a:latin typeface="Century Gothic" panose="020B0502020202020204" pitchFamily="34" charset="0"/>
              </a:rPr>
              <a:t>Suddenly a sound like the blowing of a violent wind came from heaven and filled the whole house where they were sitting. </a:t>
            </a:r>
          </a:p>
        </p:txBody>
      </p:sp>
    </p:spTree>
    <p:extLst>
      <p:ext uri="{BB962C8B-B14F-4D97-AF65-F5344CB8AC3E}">
        <p14:creationId xmlns:p14="http://schemas.microsoft.com/office/powerpoint/2010/main" val="37976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Acts 2:1-21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3 </a:t>
            </a:r>
            <a:r>
              <a:rPr lang="en-US" sz="4000" b="1" dirty="0">
                <a:latin typeface="Century Gothic" panose="020B0502020202020204" pitchFamily="34" charset="0"/>
              </a:rPr>
              <a:t>They saw  what seemed to be tongues of fire that separated and came to rest on each of them. </a:t>
            </a:r>
            <a:r>
              <a:rPr lang="en-US" sz="4000" b="1" baseline="30000" dirty="0">
                <a:latin typeface="Century Gothic" panose="020B0502020202020204" pitchFamily="34" charset="0"/>
              </a:rPr>
              <a:t>4 </a:t>
            </a:r>
            <a:r>
              <a:rPr lang="en-US" sz="4000" b="1" dirty="0">
                <a:latin typeface="Century Gothic" panose="020B0502020202020204" pitchFamily="34" charset="0"/>
              </a:rPr>
              <a:t>All of them were filled with the Holy Spirit and began to speak in other tongues as the Spirit enabled them. </a:t>
            </a:r>
            <a:endParaRPr lang="en-US" sz="4000" b="1" baseline="30000" dirty="0">
              <a:latin typeface="Century Gothic" panose="020B0502020202020204" pitchFamily="34" charset="0"/>
            </a:endParaRPr>
          </a:p>
          <a:p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49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Acts 2:1-21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5</a:t>
            </a:r>
            <a:r>
              <a:rPr lang="en-US" sz="4000" b="1" dirty="0">
                <a:latin typeface="Century Gothic" panose="020B0502020202020204" pitchFamily="34" charset="0"/>
              </a:rPr>
              <a:t>Now there were staying in Jerusalem God-fearing Jews from every nation under heaven. </a:t>
            </a:r>
            <a:r>
              <a:rPr lang="en-US" sz="4000" b="1" baseline="30000" dirty="0">
                <a:latin typeface="Century Gothic" panose="020B0502020202020204" pitchFamily="34" charset="0"/>
              </a:rPr>
              <a:t>6 </a:t>
            </a:r>
            <a:r>
              <a:rPr lang="en-US" sz="4000" b="1" dirty="0">
                <a:latin typeface="Century Gothic" panose="020B0502020202020204" pitchFamily="34" charset="0"/>
              </a:rPr>
              <a:t>When they heard this sound, a crowd came together in bewilderment, because each one heard their own language being spoken. </a:t>
            </a:r>
          </a:p>
        </p:txBody>
      </p:sp>
    </p:spTree>
    <p:extLst>
      <p:ext uri="{BB962C8B-B14F-4D97-AF65-F5344CB8AC3E}">
        <p14:creationId xmlns:p14="http://schemas.microsoft.com/office/powerpoint/2010/main" val="3476114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Acts 2:1-21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7 </a:t>
            </a:r>
            <a:r>
              <a:rPr lang="en-US" sz="4000" b="1" dirty="0">
                <a:latin typeface="Century Gothic" panose="020B0502020202020204" pitchFamily="34" charset="0"/>
              </a:rPr>
              <a:t>Utterly amazed, they asked: “Aren’t all these who are speaking Galileans? </a:t>
            </a:r>
            <a:r>
              <a:rPr lang="en-US" sz="4000" b="1" baseline="30000" dirty="0">
                <a:latin typeface="Century Gothic" panose="020B0502020202020204" pitchFamily="34" charset="0"/>
              </a:rPr>
              <a:t>8</a:t>
            </a:r>
            <a:r>
              <a:rPr lang="en-US" sz="4000" b="1" dirty="0">
                <a:latin typeface="Century Gothic" panose="020B0502020202020204" pitchFamily="34" charset="0"/>
              </a:rPr>
              <a:t> Then how is it that each of us hears them in our native language? </a:t>
            </a:r>
            <a:r>
              <a:rPr lang="en-US" sz="4000" b="1" baseline="30000" dirty="0">
                <a:latin typeface="Century Gothic" panose="020B0502020202020204" pitchFamily="34" charset="0"/>
              </a:rPr>
              <a:t>9 </a:t>
            </a:r>
            <a:r>
              <a:rPr lang="en-US" sz="4000" b="1" dirty="0">
                <a:latin typeface="Century Gothic" panose="020B0502020202020204" pitchFamily="34" charset="0"/>
              </a:rPr>
              <a:t>Parthians, Medes and Elamites; residents of Mesopotamia, </a:t>
            </a:r>
          </a:p>
        </p:txBody>
      </p:sp>
    </p:spTree>
    <p:extLst>
      <p:ext uri="{BB962C8B-B14F-4D97-AF65-F5344CB8AC3E}">
        <p14:creationId xmlns:p14="http://schemas.microsoft.com/office/powerpoint/2010/main" val="264304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485648" y="86223"/>
            <a:ext cx="11294076" cy="816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latin typeface="Century Gothic" panose="020B0502020202020204" pitchFamily="34" charset="0"/>
            </a:endParaRPr>
          </a:p>
          <a:p>
            <a:pPr>
              <a:spcBef>
                <a:spcPts val="50"/>
              </a:spcBef>
            </a:pPr>
            <a:r>
              <a:rPr lang="en-US" sz="5000" b="1" dirty="0">
                <a:latin typeface="Century Gothic" panose="020B0502020202020204" pitchFamily="34" charset="0"/>
              </a:rPr>
              <a:t>Acts 2:1-21</a:t>
            </a:r>
          </a:p>
          <a:p>
            <a:pPr>
              <a:spcBef>
                <a:spcPts val="50"/>
              </a:spcBef>
            </a:pPr>
            <a:endParaRPr lang="en-US" sz="2000" b="1" dirty="0">
              <a:latin typeface="Century Gothic" panose="020B0502020202020204" pitchFamily="34" charset="0"/>
            </a:endParaRPr>
          </a:p>
          <a:p>
            <a:pPr>
              <a:spcBef>
                <a:spcPts val="50"/>
              </a:spcBef>
            </a:pPr>
            <a:r>
              <a:rPr lang="en-US" sz="4000" b="1" dirty="0">
                <a:latin typeface="Century Gothic" panose="020B0502020202020204" pitchFamily="34" charset="0"/>
              </a:rPr>
              <a:t>Judea and Cappadocia, Pontus and Asia, </a:t>
            </a:r>
            <a:r>
              <a:rPr lang="en-US" sz="4000" b="1" baseline="30000" dirty="0">
                <a:latin typeface="Century Gothic" panose="020B0502020202020204" pitchFamily="34" charset="0"/>
              </a:rPr>
              <a:t>10</a:t>
            </a:r>
            <a:r>
              <a:rPr lang="en-US" sz="4000" b="1" dirty="0">
                <a:latin typeface="Century Gothic" panose="020B0502020202020204" pitchFamily="34" charset="0"/>
              </a:rPr>
              <a:t> Phrygia and Pamphylia, Egypt and the parts of Libya near Cyrene; visitors from Rome </a:t>
            </a:r>
            <a:r>
              <a:rPr lang="en-US" sz="4000" b="1" baseline="30000" dirty="0">
                <a:latin typeface="Century Gothic" panose="020B0502020202020204" pitchFamily="34" charset="0"/>
              </a:rPr>
              <a:t>11</a:t>
            </a:r>
            <a:r>
              <a:rPr lang="en-US" sz="4000" b="1" dirty="0">
                <a:latin typeface="Century Gothic" panose="020B0502020202020204" pitchFamily="34" charset="0"/>
              </a:rPr>
              <a:t>(both Jews and converts to Judaism); Cretans and Arabs</a:t>
            </a:r>
          </a:p>
          <a:p>
            <a:endParaRPr lang="en-US" sz="4000" b="1" dirty="0">
              <a:latin typeface="Century Gothic" panose="020B0502020202020204" pitchFamily="34" charset="0"/>
            </a:endParaRPr>
          </a:p>
          <a:p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03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Acts 2:1-21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dirty="0">
                <a:latin typeface="Century Gothic" panose="020B0502020202020204" pitchFamily="34" charset="0"/>
              </a:rPr>
              <a:t>We hear them declaring the wonders of God in our own tongues!” </a:t>
            </a:r>
            <a:r>
              <a:rPr lang="en-US" sz="4000" b="1" baseline="30000" dirty="0">
                <a:latin typeface="Century Gothic" panose="020B0502020202020204" pitchFamily="34" charset="0"/>
              </a:rPr>
              <a:t>12 </a:t>
            </a:r>
            <a:r>
              <a:rPr lang="en-US" sz="4000" b="1" dirty="0">
                <a:latin typeface="Century Gothic" panose="020B0502020202020204" pitchFamily="34" charset="0"/>
              </a:rPr>
              <a:t>Amazed and perplexed, they asked one another, “What does this mean?” </a:t>
            </a:r>
            <a:r>
              <a:rPr lang="en-US" sz="4000" b="1" baseline="30000" dirty="0">
                <a:latin typeface="Century Gothic" panose="020B0502020202020204" pitchFamily="34" charset="0"/>
              </a:rPr>
              <a:t>13 </a:t>
            </a:r>
            <a:r>
              <a:rPr lang="en-US" sz="4000" b="1" dirty="0">
                <a:latin typeface="Century Gothic" panose="020B0502020202020204" pitchFamily="34" charset="0"/>
              </a:rPr>
              <a:t>Some, however, made fun of them and said, “They have had too much wine.”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07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2731392" y="481266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Acts 2:1-21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14 </a:t>
            </a:r>
            <a:r>
              <a:rPr lang="en-US" sz="4000" b="1" dirty="0">
                <a:latin typeface="Century Gothic" panose="020B0502020202020204" pitchFamily="34" charset="0"/>
              </a:rPr>
              <a:t>Then Peter stood up with the Eleven, raised his voice and addressed the crowd: “Fellow Jews and all of you who live in Jerusalem, let me explain this to you; listen carefully to what I say. 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72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Acts 2:1-21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 15</a:t>
            </a:r>
            <a:r>
              <a:rPr lang="en-US" sz="4000" b="1" dirty="0">
                <a:latin typeface="Century Gothic" panose="020B0502020202020204" pitchFamily="34" charset="0"/>
              </a:rPr>
              <a:t> These people are not drunk, as you suppose.  It’s only nine in the morning!</a:t>
            </a:r>
            <a:r>
              <a:rPr lang="en-US" sz="4000" b="1" baseline="30000" dirty="0">
                <a:latin typeface="Century Gothic" panose="020B0502020202020204" pitchFamily="34" charset="0"/>
              </a:rPr>
              <a:t>  16</a:t>
            </a:r>
            <a:r>
              <a:rPr lang="en-US" sz="4000" b="1" dirty="0">
                <a:latin typeface="Century Gothic" panose="020B0502020202020204" pitchFamily="34" charset="0"/>
              </a:rPr>
              <a:t> No, this is what was spoken by the prophet Joel: </a:t>
            </a:r>
            <a:r>
              <a:rPr lang="en-US" sz="4000" b="1" baseline="30000" dirty="0">
                <a:latin typeface="Century Gothic" panose="020B0502020202020204" pitchFamily="34" charset="0"/>
              </a:rPr>
              <a:t>17 ‘</a:t>
            </a:r>
            <a:r>
              <a:rPr lang="en-US" sz="4000" b="1" dirty="0">
                <a:latin typeface="Century Gothic" panose="020B0502020202020204" pitchFamily="34" charset="0"/>
              </a:rPr>
              <a:t>In the last days, God says, I will pour out my Spirit on all people. Your sons and daughters will prophesy,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5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562</Words>
  <Application>Microsoft Office PowerPoint</Application>
  <PresentationFormat>Widescreen</PresentationFormat>
  <Paragraphs>191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Laura Holmquist</cp:lastModifiedBy>
  <cp:revision>144</cp:revision>
  <dcterms:created xsi:type="dcterms:W3CDTF">2019-01-31T18:54:56Z</dcterms:created>
  <dcterms:modified xsi:type="dcterms:W3CDTF">2019-06-06T18:55:11Z</dcterms:modified>
</cp:coreProperties>
</file>