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323" r:id="rId3"/>
    <p:sldId id="325" r:id="rId4"/>
    <p:sldId id="326" r:id="rId5"/>
    <p:sldId id="327" r:id="rId6"/>
    <p:sldId id="328" r:id="rId7"/>
    <p:sldId id="329" r:id="rId8"/>
    <p:sldId id="330" r:id="rId9"/>
    <p:sldId id="331" r:id="rId10"/>
    <p:sldId id="33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5"/>
    <p:restoredTop sz="94687"/>
  </p:normalViewPr>
  <p:slideViewPr>
    <p:cSldViewPr snapToGrid="0" snapToObjects="1">
      <p:cViewPr varScale="1">
        <p:scale>
          <a:sx n="104" d="100"/>
          <a:sy n="104" d="100"/>
        </p:scale>
        <p:origin x="66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BC4A-5679-1A4B-8E6B-BFE6186D0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7113F9-DDA5-EE48-AF62-4EA14F312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5F1A60-21E9-444C-8AD1-D83E2342F874}"/>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5" name="Footer Placeholder 4">
            <a:extLst>
              <a:ext uri="{FF2B5EF4-FFF2-40B4-BE49-F238E27FC236}">
                <a16:creationId xmlns:a16="http://schemas.microsoft.com/office/drawing/2014/main" id="{0AB80862-EBBE-304B-BB8B-CDEA980C5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C7618-CE4A-F44C-AE84-0B072F94E3AD}"/>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25976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700A-3C92-FE4B-96B3-09FB2F593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26481-D4C1-1640-AD3E-5FFBD4E3FE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90990-2615-144E-8F5D-905D9EFDCE7C}"/>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5" name="Footer Placeholder 4">
            <a:extLst>
              <a:ext uri="{FF2B5EF4-FFF2-40B4-BE49-F238E27FC236}">
                <a16:creationId xmlns:a16="http://schemas.microsoft.com/office/drawing/2014/main" id="{3FD5BA30-5F35-994F-89EA-69797B8C2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0E7E8-4E7A-9C4F-BDED-88B263819F93}"/>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402739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CA2C2-34FB-9F42-9EB9-B09087A8A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7664C4-6351-5141-9A53-D587CF3A3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DDFE9-6EEB-8944-8588-B6A3099F4787}"/>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5" name="Footer Placeholder 4">
            <a:extLst>
              <a:ext uri="{FF2B5EF4-FFF2-40B4-BE49-F238E27FC236}">
                <a16:creationId xmlns:a16="http://schemas.microsoft.com/office/drawing/2014/main" id="{8BA2F666-377A-7444-A01C-D77B27EB6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E5423-37C4-9A4D-ACBA-C34BCD7558BE}"/>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73196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0F0B-F1D1-6048-99DA-0268ABC421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EAF6C-3074-E742-880F-68F9BB2FCA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66CBF-948D-DD44-A80D-58D16553ABC7}"/>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5" name="Footer Placeholder 4">
            <a:extLst>
              <a:ext uri="{FF2B5EF4-FFF2-40B4-BE49-F238E27FC236}">
                <a16:creationId xmlns:a16="http://schemas.microsoft.com/office/drawing/2014/main" id="{34498C29-316E-0441-97EC-E7FDAB0D2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77137-9AE6-7E46-B632-EC7927BD289C}"/>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95454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2242-A334-1444-AEED-9F0A822BE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5476A4-9A66-1E47-97E3-5F334D8B5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8CBFE7-CDC2-F244-996A-0FBCB3EB5308}"/>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5" name="Footer Placeholder 4">
            <a:extLst>
              <a:ext uri="{FF2B5EF4-FFF2-40B4-BE49-F238E27FC236}">
                <a16:creationId xmlns:a16="http://schemas.microsoft.com/office/drawing/2014/main" id="{8B4DF70A-7E62-D04B-BA6E-D07203FD7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411C1-C49D-4749-BFD0-281C176B4BC6}"/>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51306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5A1-2B1E-A444-BD6B-74E056CC1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9865A-7B09-FB4D-9BB7-DC2EEACB97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01B35-1720-184D-9561-4687EF2388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7EC23-F4A0-404E-BF9C-D10E679026E4}"/>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6" name="Footer Placeholder 5">
            <a:extLst>
              <a:ext uri="{FF2B5EF4-FFF2-40B4-BE49-F238E27FC236}">
                <a16:creationId xmlns:a16="http://schemas.microsoft.com/office/drawing/2014/main" id="{4F3162B8-ECCF-9E46-8F8E-3729CF7AB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9CE9-50A3-DE4D-9F2A-C85E24BCC9ED}"/>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23980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72E6-F143-C84D-847B-CB4D0640B6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9C0B75-8092-F044-A436-447A77DA96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9A4D4F-314C-F04C-A378-57D35DE337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B2B8CD-9DB1-DF42-93AA-EE1BB344B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593B69-805C-F94D-B959-59C69D2DAB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A2F61B-F151-994E-83F4-2590DFADB21D}"/>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8" name="Footer Placeholder 7">
            <a:extLst>
              <a:ext uri="{FF2B5EF4-FFF2-40B4-BE49-F238E27FC236}">
                <a16:creationId xmlns:a16="http://schemas.microsoft.com/office/drawing/2014/main" id="{EF46D114-0673-8047-ACDB-AA97E9980D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9E966F-3A7C-8D40-A13C-43EDCB03B752}"/>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66234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9CC3-DA74-2E4B-9333-2EC7DDE36F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37C38E-9404-D546-A722-304FBCF3D949}"/>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4" name="Footer Placeholder 3">
            <a:extLst>
              <a:ext uri="{FF2B5EF4-FFF2-40B4-BE49-F238E27FC236}">
                <a16:creationId xmlns:a16="http://schemas.microsoft.com/office/drawing/2014/main" id="{3A16FD75-9DE5-374F-AE6D-7453CC87D1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BEBD7-E20A-1048-972D-707AC39F4CFC}"/>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52231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0EA093-C246-964E-BEF0-BF4FD2983A75}"/>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3" name="Footer Placeholder 2">
            <a:extLst>
              <a:ext uri="{FF2B5EF4-FFF2-40B4-BE49-F238E27FC236}">
                <a16:creationId xmlns:a16="http://schemas.microsoft.com/office/drawing/2014/main" id="{037ECC02-7D30-5545-94A5-39E2F5C88D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D542F-7171-3C48-B1F4-967FED8C4280}"/>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43000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18956-EC1A-6644-A96D-97E01DCB7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E7369-4BE7-D840-BB92-2CBD22F91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8F51F1-335C-7C4E-B582-B3F7C182E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43364E-0147-A544-AA21-FCDB192F2662}"/>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6" name="Footer Placeholder 5">
            <a:extLst>
              <a:ext uri="{FF2B5EF4-FFF2-40B4-BE49-F238E27FC236}">
                <a16:creationId xmlns:a16="http://schemas.microsoft.com/office/drawing/2014/main" id="{F5224B16-4F6E-6F40-930D-390BE4199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1977D-FBE8-D64F-9467-5068611E8229}"/>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96508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6EF0-13FB-054D-9CFC-D24121BE9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48F4D1-D196-0849-9593-4CA58559E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8457D-A36E-C847-877C-6913CC23F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E2DD8D-5424-124A-B7BA-C986D2BF65C6}"/>
              </a:ext>
            </a:extLst>
          </p:cNvPr>
          <p:cNvSpPr>
            <a:spLocks noGrp="1"/>
          </p:cNvSpPr>
          <p:nvPr>
            <p:ph type="dt" sz="half" idx="10"/>
          </p:nvPr>
        </p:nvSpPr>
        <p:spPr/>
        <p:txBody>
          <a:bodyPr/>
          <a:lstStyle/>
          <a:p>
            <a:fld id="{273AA975-4CBF-2F40-B58D-3AF18E7641FB}" type="datetimeFigureOut">
              <a:rPr lang="en-US" smtClean="0"/>
              <a:t>4/25/19</a:t>
            </a:fld>
            <a:endParaRPr lang="en-US"/>
          </a:p>
        </p:txBody>
      </p:sp>
      <p:sp>
        <p:nvSpPr>
          <p:cNvPr id="6" name="Footer Placeholder 5">
            <a:extLst>
              <a:ext uri="{FF2B5EF4-FFF2-40B4-BE49-F238E27FC236}">
                <a16:creationId xmlns:a16="http://schemas.microsoft.com/office/drawing/2014/main" id="{F5044BEF-B352-2C42-8591-5ADB613C7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6C9A6-E00E-514F-8B67-DB380D8C8F5D}"/>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86106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7ECC3-0034-B64F-9915-2577814BB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80D56E-2D17-A742-8162-CE72BA37B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1236C-A644-B245-8E84-6B828654B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AA975-4CBF-2F40-B58D-3AF18E7641FB}" type="datetimeFigureOut">
              <a:rPr lang="en-US" smtClean="0"/>
              <a:t>4/25/19</a:t>
            </a:fld>
            <a:endParaRPr lang="en-US"/>
          </a:p>
        </p:txBody>
      </p:sp>
      <p:sp>
        <p:nvSpPr>
          <p:cNvPr id="5" name="Footer Placeholder 4">
            <a:extLst>
              <a:ext uri="{FF2B5EF4-FFF2-40B4-BE49-F238E27FC236}">
                <a16:creationId xmlns:a16="http://schemas.microsoft.com/office/drawing/2014/main" id="{8B5F3D59-40AE-E74D-9737-9734F3D01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3C437-F9EA-F947-AE08-7647A97AA6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7C9F-64DA-9347-95E9-CB1D5D9196FB}" type="slidenum">
              <a:rPr lang="en-US" smtClean="0"/>
              <a:t>‹#›</a:t>
            </a:fld>
            <a:endParaRPr lang="en-US"/>
          </a:p>
        </p:txBody>
      </p:sp>
    </p:spTree>
    <p:extLst>
      <p:ext uri="{BB962C8B-B14F-4D97-AF65-F5344CB8AC3E}">
        <p14:creationId xmlns:p14="http://schemas.microsoft.com/office/powerpoint/2010/main" val="234625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3108543"/>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E0EC712B-EA85-DA40-B00A-3B02D2379CE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32BBF30-2B08-EF4B-8750-3C40BB8CF10B}"/>
              </a:ext>
            </a:extLst>
          </p:cNvPr>
          <p:cNvSpPr txBox="1"/>
          <p:nvPr/>
        </p:nvSpPr>
        <p:spPr>
          <a:xfrm>
            <a:off x="2596895" y="556914"/>
            <a:ext cx="9144001" cy="5447645"/>
          </a:xfrm>
          <a:prstGeom prst="rect">
            <a:avLst/>
          </a:prstGeom>
          <a:noFill/>
        </p:spPr>
        <p:txBody>
          <a:bodyPr wrap="square" rtlCol="0">
            <a:spAutoFit/>
          </a:bodyPr>
          <a:lstStyle/>
          <a:p>
            <a:endParaRPr lang="en-US" sz="3000" b="1" dirty="0">
              <a:latin typeface="Century Gothic" panose="020B0502020202020204" pitchFamily="34" charset="0"/>
            </a:endParaRPr>
          </a:p>
          <a:p>
            <a:endParaRPr lang="en-US" sz="3000" b="1" dirty="0">
              <a:latin typeface="Century Gothic" panose="020B0502020202020204" pitchFamily="34" charset="0"/>
            </a:endParaRPr>
          </a:p>
          <a:p>
            <a:r>
              <a:rPr lang="en-US" sz="3000" b="1" dirty="0">
                <a:latin typeface="Century Gothic" panose="020B0502020202020204" pitchFamily="34" charset="0"/>
              </a:rPr>
              <a:t>Streamers are flying – it’s party time. But, Resurrection Sunday is not the end of the story. </a:t>
            </a:r>
          </a:p>
          <a:p>
            <a:r>
              <a:rPr lang="en-US" sz="3000" b="1" dirty="0">
                <a:latin typeface="Century Gothic" panose="020B0502020202020204" pitchFamily="34" charset="0"/>
              </a:rPr>
              <a:t> </a:t>
            </a:r>
          </a:p>
          <a:p>
            <a:r>
              <a:rPr lang="en-US" sz="3000" b="1" dirty="0">
                <a:latin typeface="Century Gothic" panose="020B0502020202020204" pitchFamily="34" charset="0"/>
              </a:rPr>
              <a:t>Jesus appeared again, and again, and again; over approximately six weeks. </a:t>
            </a:r>
          </a:p>
          <a:p>
            <a:r>
              <a:rPr lang="en-US" sz="3000" b="1" dirty="0">
                <a:latin typeface="Century Gothic" panose="020B0502020202020204" pitchFamily="34" charset="0"/>
              </a:rPr>
              <a:t> </a:t>
            </a:r>
          </a:p>
          <a:p>
            <a:r>
              <a:rPr lang="en-US" sz="3000" b="1" dirty="0">
                <a:latin typeface="Century Gothic" panose="020B0502020202020204" pitchFamily="34" charset="0"/>
              </a:rPr>
              <a:t>His message continues, teaching his followers how to live, how to continue his work and how to receive the gift of the Holy Spirit.</a:t>
            </a:r>
          </a:p>
          <a:p>
            <a:endParaRPr lang="en-US" dirty="0"/>
          </a:p>
        </p:txBody>
      </p:sp>
    </p:spTree>
    <p:extLst>
      <p:ext uri="{BB962C8B-B14F-4D97-AF65-F5344CB8AC3E}">
        <p14:creationId xmlns:p14="http://schemas.microsoft.com/office/powerpoint/2010/main" val="36855565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3" name="Rectangle 2">
            <a:extLst>
              <a:ext uri="{FF2B5EF4-FFF2-40B4-BE49-F238E27FC236}">
                <a16:creationId xmlns:a16="http://schemas.microsoft.com/office/drawing/2014/main" id="{6137994C-F8A1-BD48-B35F-BF4F26ED9054}"/>
              </a:ext>
            </a:extLst>
          </p:cNvPr>
          <p:cNvSpPr/>
          <p:nvPr/>
        </p:nvSpPr>
        <p:spPr>
          <a:xfrm>
            <a:off x="333632" y="370701"/>
            <a:ext cx="11289792" cy="3323987"/>
          </a:xfrm>
          <a:prstGeom prst="rect">
            <a:avLst/>
          </a:prstGeom>
        </p:spPr>
        <p:txBody>
          <a:bodyPr wrap="square">
            <a:spAutoFit/>
          </a:bodyPr>
          <a:lstStyle/>
          <a:p>
            <a:endParaRPr lang="en-US" sz="3500" b="1" dirty="0">
              <a:latin typeface="Century Gothic" panose="020B0502020202020204" pitchFamily="34" charset="0"/>
            </a:endParaRPr>
          </a:p>
          <a:p>
            <a:r>
              <a:rPr lang="en-US" sz="3500" b="1" dirty="0">
                <a:latin typeface="Century Gothic" panose="020B0502020202020204" pitchFamily="34" charset="0"/>
              </a:rPr>
              <a:t>John 2:1-12</a:t>
            </a:r>
          </a:p>
          <a:p>
            <a:endParaRPr lang="en-US" sz="3500" b="1" dirty="0">
              <a:latin typeface="Century Gothic" panose="020B0502020202020204" pitchFamily="34" charset="0"/>
            </a:endParaRPr>
          </a:p>
          <a:p>
            <a:r>
              <a:rPr lang="en-US" sz="3500" b="1" dirty="0">
                <a:latin typeface="Century Gothic" panose="020B0502020202020204" pitchFamily="34" charset="0"/>
              </a:rPr>
              <a:t>What Jesus did here in Cana of Galilee was the first of the signs through which he revealed his glory; and his disciples believed in him.</a:t>
            </a:r>
          </a:p>
        </p:txBody>
      </p:sp>
    </p:spTree>
    <p:extLst>
      <p:ext uri="{BB962C8B-B14F-4D97-AF65-F5344CB8AC3E}">
        <p14:creationId xmlns:p14="http://schemas.microsoft.com/office/powerpoint/2010/main" val="248985208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5170646"/>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r>
              <a:rPr lang="en-US" sz="8000" b="1" dirty="0">
                <a:latin typeface="Century Gothic" panose="020B0502020202020204" pitchFamily="34" charset="0"/>
              </a:rPr>
              <a:t>*seemingly Unnecessary Miracles</a:t>
            </a: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51821652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0D155E4-C393-8F4C-9BCA-31B4C495C161}"/>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351454379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C76EE0A-CA13-4645-A15F-60DD1A6464BF}"/>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7197063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9FFCE9C-344D-BC49-B4C7-1DC93061838A}"/>
              </a:ext>
            </a:extLst>
          </p:cNvPr>
          <p:cNvPicPr>
            <a:picLocks noChangeAspect="1"/>
          </p:cNvPicPr>
          <p:nvPr/>
        </p:nvPicPr>
        <p:blipFill>
          <a:blip r:embed="rId3"/>
          <a:stretch>
            <a:fillRect/>
          </a:stretch>
        </p:blipFill>
        <p:spPr>
          <a:xfrm>
            <a:off x="1684765" y="0"/>
            <a:ext cx="8822470" cy="6858000"/>
          </a:xfrm>
          <a:prstGeom prst="rect">
            <a:avLst/>
          </a:prstGeom>
        </p:spPr>
      </p:pic>
    </p:spTree>
    <p:extLst>
      <p:ext uri="{BB962C8B-B14F-4D97-AF65-F5344CB8AC3E}">
        <p14:creationId xmlns:p14="http://schemas.microsoft.com/office/powerpoint/2010/main" val="119433994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3" name="Rectangle 2">
            <a:extLst>
              <a:ext uri="{FF2B5EF4-FFF2-40B4-BE49-F238E27FC236}">
                <a16:creationId xmlns:a16="http://schemas.microsoft.com/office/drawing/2014/main" id="{6137994C-F8A1-BD48-B35F-BF4F26ED9054}"/>
              </a:ext>
            </a:extLst>
          </p:cNvPr>
          <p:cNvSpPr/>
          <p:nvPr/>
        </p:nvSpPr>
        <p:spPr>
          <a:xfrm>
            <a:off x="333632" y="370701"/>
            <a:ext cx="11289792" cy="4401205"/>
          </a:xfrm>
          <a:prstGeom prst="rect">
            <a:avLst/>
          </a:prstGeom>
        </p:spPr>
        <p:txBody>
          <a:bodyPr wrap="square">
            <a:spAutoFit/>
          </a:bodyPr>
          <a:lstStyle/>
          <a:p>
            <a:endParaRPr lang="en-US" sz="3500" b="1" dirty="0">
              <a:latin typeface="Century Gothic" panose="020B0502020202020204" pitchFamily="34" charset="0"/>
            </a:endParaRPr>
          </a:p>
          <a:p>
            <a:r>
              <a:rPr lang="en-US" sz="3500" b="1" dirty="0">
                <a:latin typeface="Century Gothic" panose="020B0502020202020204" pitchFamily="34" charset="0"/>
              </a:rPr>
              <a:t>John 2:1-12</a:t>
            </a:r>
          </a:p>
          <a:p>
            <a:endParaRPr lang="en-US" sz="3500" b="1" dirty="0">
              <a:latin typeface="Century Gothic" panose="020B0502020202020204" pitchFamily="34" charset="0"/>
            </a:endParaRPr>
          </a:p>
          <a:p>
            <a:r>
              <a:rPr lang="en-US" sz="3500" b="1" dirty="0">
                <a:latin typeface="Century Gothic" panose="020B0502020202020204" pitchFamily="34" charset="0"/>
              </a:rPr>
              <a:t>On the third day a wedding took place at Cana in Galilee. Jesus’ mother was there, </a:t>
            </a:r>
            <a:r>
              <a:rPr lang="en-US" sz="3500" b="1" baseline="30000" dirty="0">
                <a:latin typeface="Century Gothic" panose="020B0502020202020204" pitchFamily="34" charset="0"/>
              </a:rPr>
              <a:t>2 </a:t>
            </a:r>
            <a:r>
              <a:rPr lang="en-US" sz="3500" b="1" dirty="0">
                <a:latin typeface="Century Gothic" panose="020B0502020202020204" pitchFamily="34" charset="0"/>
              </a:rPr>
              <a:t>and Jesus and his disciples had also been invited to the wedding. </a:t>
            </a:r>
            <a:r>
              <a:rPr lang="en-US" sz="3500" b="1" baseline="30000" dirty="0">
                <a:latin typeface="Century Gothic" panose="020B0502020202020204" pitchFamily="34" charset="0"/>
              </a:rPr>
              <a:t>3 </a:t>
            </a:r>
            <a:r>
              <a:rPr lang="en-US" sz="3500" b="1" dirty="0">
                <a:latin typeface="Century Gothic" panose="020B0502020202020204" pitchFamily="34" charset="0"/>
              </a:rPr>
              <a:t>When the wine was gone, Jesus’ mother said to him, “They have no more wine.”</a:t>
            </a:r>
          </a:p>
        </p:txBody>
      </p:sp>
    </p:spTree>
    <p:extLst>
      <p:ext uri="{BB962C8B-B14F-4D97-AF65-F5344CB8AC3E}">
        <p14:creationId xmlns:p14="http://schemas.microsoft.com/office/powerpoint/2010/main" val="37976984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3" name="Rectangle 2">
            <a:extLst>
              <a:ext uri="{FF2B5EF4-FFF2-40B4-BE49-F238E27FC236}">
                <a16:creationId xmlns:a16="http://schemas.microsoft.com/office/drawing/2014/main" id="{6137994C-F8A1-BD48-B35F-BF4F26ED9054}"/>
              </a:ext>
            </a:extLst>
          </p:cNvPr>
          <p:cNvSpPr/>
          <p:nvPr/>
        </p:nvSpPr>
        <p:spPr>
          <a:xfrm>
            <a:off x="333632" y="370701"/>
            <a:ext cx="11289792" cy="4401205"/>
          </a:xfrm>
          <a:prstGeom prst="rect">
            <a:avLst/>
          </a:prstGeom>
        </p:spPr>
        <p:txBody>
          <a:bodyPr wrap="square">
            <a:spAutoFit/>
          </a:bodyPr>
          <a:lstStyle/>
          <a:p>
            <a:endParaRPr lang="en-US" sz="3500" b="1" dirty="0">
              <a:latin typeface="Century Gothic" panose="020B0502020202020204" pitchFamily="34" charset="0"/>
            </a:endParaRPr>
          </a:p>
          <a:p>
            <a:r>
              <a:rPr lang="en-US" sz="3500" b="1" dirty="0">
                <a:latin typeface="Century Gothic" panose="020B0502020202020204" pitchFamily="34" charset="0"/>
              </a:rPr>
              <a:t>John 2:1-12</a:t>
            </a:r>
          </a:p>
          <a:p>
            <a:endParaRPr lang="en-US" sz="3500" b="1" dirty="0">
              <a:latin typeface="Century Gothic" panose="020B0502020202020204" pitchFamily="34" charset="0"/>
            </a:endParaRPr>
          </a:p>
          <a:p>
            <a:r>
              <a:rPr lang="en-US" sz="3500" b="1" baseline="30000" dirty="0">
                <a:latin typeface="Century Gothic" panose="020B0502020202020204" pitchFamily="34" charset="0"/>
              </a:rPr>
              <a:t>4 </a:t>
            </a:r>
            <a:r>
              <a:rPr lang="en-US" sz="3500" b="1" dirty="0">
                <a:latin typeface="Century Gothic" panose="020B0502020202020204" pitchFamily="34" charset="0"/>
              </a:rPr>
              <a:t>“Woman, why do you involve me?” Jesus replied. “My hour has not yet come.”</a:t>
            </a:r>
          </a:p>
          <a:p>
            <a:endParaRPr lang="en-US" sz="3500" b="1" dirty="0">
              <a:latin typeface="Century Gothic" panose="020B0502020202020204" pitchFamily="34" charset="0"/>
            </a:endParaRPr>
          </a:p>
          <a:p>
            <a:r>
              <a:rPr lang="en-US" sz="3500" b="1" baseline="30000" dirty="0">
                <a:latin typeface="Century Gothic" panose="020B0502020202020204" pitchFamily="34" charset="0"/>
              </a:rPr>
              <a:t>5 </a:t>
            </a:r>
            <a:r>
              <a:rPr lang="en-US" sz="3500" b="1" dirty="0">
                <a:latin typeface="Century Gothic" panose="020B0502020202020204" pitchFamily="34" charset="0"/>
              </a:rPr>
              <a:t>His mother said to the servants, “Do whatever he tells you.”</a:t>
            </a:r>
          </a:p>
        </p:txBody>
      </p:sp>
    </p:spTree>
    <p:extLst>
      <p:ext uri="{BB962C8B-B14F-4D97-AF65-F5344CB8AC3E}">
        <p14:creationId xmlns:p14="http://schemas.microsoft.com/office/powerpoint/2010/main" val="255064614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3" name="Rectangle 2">
            <a:extLst>
              <a:ext uri="{FF2B5EF4-FFF2-40B4-BE49-F238E27FC236}">
                <a16:creationId xmlns:a16="http://schemas.microsoft.com/office/drawing/2014/main" id="{6137994C-F8A1-BD48-B35F-BF4F26ED9054}"/>
              </a:ext>
            </a:extLst>
          </p:cNvPr>
          <p:cNvSpPr/>
          <p:nvPr/>
        </p:nvSpPr>
        <p:spPr>
          <a:xfrm>
            <a:off x="333632" y="370701"/>
            <a:ext cx="11289792" cy="5324535"/>
          </a:xfrm>
          <a:prstGeom prst="rect">
            <a:avLst/>
          </a:prstGeom>
        </p:spPr>
        <p:txBody>
          <a:bodyPr wrap="square">
            <a:spAutoFit/>
          </a:bodyPr>
          <a:lstStyle/>
          <a:p>
            <a:endParaRPr lang="en-US" sz="3500" b="1" dirty="0">
              <a:latin typeface="Century Gothic" panose="020B0502020202020204" pitchFamily="34" charset="0"/>
            </a:endParaRPr>
          </a:p>
          <a:p>
            <a:r>
              <a:rPr lang="en-US" sz="4000" b="1" dirty="0">
                <a:latin typeface="Century Gothic" panose="020B0502020202020204" pitchFamily="34" charset="0"/>
              </a:rPr>
              <a:t>John 2:1-12</a:t>
            </a:r>
          </a:p>
          <a:p>
            <a:endParaRPr lang="en-US" sz="2000" b="1" dirty="0">
              <a:latin typeface="Century Gothic" panose="020B0502020202020204" pitchFamily="34" charset="0"/>
            </a:endParaRPr>
          </a:p>
          <a:p>
            <a:r>
              <a:rPr lang="en-US" sz="3500" b="1" baseline="30000" dirty="0">
                <a:latin typeface="Century Gothic" panose="020B0502020202020204" pitchFamily="34" charset="0"/>
              </a:rPr>
              <a:t>6 </a:t>
            </a:r>
            <a:r>
              <a:rPr lang="en-US" sz="3500" b="1" dirty="0">
                <a:latin typeface="Century Gothic" panose="020B0502020202020204" pitchFamily="34" charset="0"/>
              </a:rPr>
              <a:t>Nearby stood six stone water jars, the kind used by the Jews for ceremonial washing, each holding from twenty to thirty gallons.</a:t>
            </a:r>
            <a:r>
              <a:rPr lang="en-US" sz="3500" b="1" baseline="30000" dirty="0">
                <a:latin typeface="Century Gothic" panose="020B0502020202020204" pitchFamily="34" charset="0"/>
              </a:rPr>
              <a:t> 7 </a:t>
            </a:r>
            <a:r>
              <a:rPr lang="en-US" sz="3500" b="1" dirty="0">
                <a:latin typeface="Century Gothic" panose="020B0502020202020204" pitchFamily="34" charset="0"/>
              </a:rPr>
              <a:t>Jesus said to the servants, “Fill the jars with water”; so they filled them to the brim.</a:t>
            </a:r>
          </a:p>
          <a:p>
            <a:r>
              <a:rPr lang="en-US" sz="3500" b="1" baseline="30000" dirty="0">
                <a:latin typeface="Century Gothic" panose="020B0502020202020204" pitchFamily="34" charset="0"/>
              </a:rPr>
              <a:t>8 </a:t>
            </a:r>
            <a:r>
              <a:rPr lang="en-US" sz="3500" b="1" dirty="0">
                <a:latin typeface="Century Gothic" panose="020B0502020202020204" pitchFamily="34" charset="0"/>
              </a:rPr>
              <a:t>Then he told them, “Now draw some out and take it to the master of the banquet.”</a:t>
            </a:r>
          </a:p>
        </p:txBody>
      </p:sp>
    </p:spTree>
    <p:extLst>
      <p:ext uri="{BB962C8B-B14F-4D97-AF65-F5344CB8AC3E}">
        <p14:creationId xmlns:p14="http://schemas.microsoft.com/office/powerpoint/2010/main" val="330496003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2DFB5F58-CCD0-6F4D-A170-BEFC0682B74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3" name="Rectangle 2">
            <a:extLst>
              <a:ext uri="{FF2B5EF4-FFF2-40B4-BE49-F238E27FC236}">
                <a16:creationId xmlns:a16="http://schemas.microsoft.com/office/drawing/2014/main" id="{6137994C-F8A1-BD48-B35F-BF4F26ED9054}"/>
              </a:ext>
            </a:extLst>
          </p:cNvPr>
          <p:cNvSpPr/>
          <p:nvPr/>
        </p:nvSpPr>
        <p:spPr>
          <a:xfrm>
            <a:off x="333632" y="370701"/>
            <a:ext cx="11289792" cy="6017032"/>
          </a:xfrm>
          <a:prstGeom prst="rect">
            <a:avLst/>
          </a:prstGeom>
        </p:spPr>
        <p:txBody>
          <a:bodyPr wrap="square">
            <a:spAutoFit/>
          </a:bodyPr>
          <a:lstStyle/>
          <a:p>
            <a:endParaRPr lang="en-US" sz="3500" b="1" dirty="0">
              <a:latin typeface="Century Gothic" panose="020B0502020202020204" pitchFamily="34" charset="0"/>
            </a:endParaRPr>
          </a:p>
          <a:p>
            <a:r>
              <a:rPr lang="en-US" sz="3500" b="1" dirty="0">
                <a:latin typeface="Century Gothic" panose="020B0502020202020204" pitchFamily="34" charset="0"/>
              </a:rPr>
              <a:t>John 2:1-12</a:t>
            </a:r>
          </a:p>
          <a:p>
            <a:endParaRPr lang="en-US" sz="3500" b="1" dirty="0">
              <a:latin typeface="Century Gothic" panose="020B0502020202020204" pitchFamily="34" charset="0"/>
            </a:endParaRPr>
          </a:p>
          <a:p>
            <a:r>
              <a:rPr lang="en-US" sz="3500" b="1" dirty="0">
                <a:latin typeface="Century Gothic" panose="020B0502020202020204" pitchFamily="34" charset="0"/>
              </a:rPr>
              <a:t>They did so, </a:t>
            </a:r>
            <a:r>
              <a:rPr lang="en-US" sz="3500" b="1" baseline="30000" dirty="0">
                <a:latin typeface="Century Gothic" panose="020B0502020202020204" pitchFamily="34" charset="0"/>
              </a:rPr>
              <a:t>9 </a:t>
            </a:r>
            <a:r>
              <a:rPr lang="en-US" sz="3500" b="1" dirty="0">
                <a:latin typeface="Century Gothic" panose="020B0502020202020204" pitchFamily="34" charset="0"/>
              </a:rPr>
              <a:t>and the master of the banquet tasted the water that had been turned into wine. He did not realize where it had come from, though the servants who had drawn the water knew. Then he called the bridegroom aside </a:t>
            </a:r>
            <a:r>
              <a:rPr lang="en-US" sz="3500" b="1" baseline="30000" dirty="0">
                <a:latin typeface="Century Gothic" panose="020B0502020202020204" pitchFamily="34" charset="0"/>
              </a:rPr>
              <a:t>10 </a:t>
            </a:r>
            <a:r>
              <a:rPr lang="en-US" sz="3500" b="1" dirty="0">
                <a:latin typeface="Century Gothic" panose="020B0502020202020204" pitchFamily="34" charset="0"/>
              </a:rPr>
              <a:t>and said, “Everyone brings out the choice wine first and then the cheaper wine after the guests have had too much to drink; but you have saved the best till now.”</a:t>
            </a:r>
          </a:p>
        </p:txBody>
      </p:sp>
    </p:spTree>
    <p:extLst>
      <p:ext uri="{BB962C8B-B14F-4D97-AF65-F5344CB8AC3E}">
        <p14:creationId xmlns:p14="http://schemas.microsoft.com/office/powerpoint/2010/main" val="387507546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127</Words>
  <Application>Microsoft Macintosh PowerPoint</Application>
  <PresentationFormat>Widescreen</PresentationFormat>
  <Paragraphs>128</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Century Gothic</vt:lpstr>
      <vt:lpstr>Office Theme</vt:lpstr>
      <vt:lpstr>Text box</vt:lpstr>
      <vt:lpstr>Text box</vt:lpstr>
      <vt:lpstr>Text box</vt:lpstr>
      <vt:lpstr>Text box</vt:lpstr>
      <vt:lpstr>Text box</vt:lpstr>
      <vt:lpstr>Text box</vt:lpstr>
      <vt:lpstr>Text box</vt:lpstr>
      <vt:lpstr>Text box</vt:lpstr>
      <vt:lpstr>Text box</vt:lpstr>
      <vt:lpstr>Text box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box</dc:title>
  <dc:creator>Microsoft Office User</dc:creator>
  <cp:lastModifiedBy>Microsoft Office User</cp:lastModifiedBy>
  <cp:revision>100</cp:revision>
  <dcterms:created xsi:type="dcterms:W3CDTF">2019-01-31T18:54:56Z</dcterms:created>
  <dcterms:modified xsi:type="dcterms:W3CDTF">2019-04-25T17:48:48Z</dcterms:modified>
</cp:coreProperties>
</file>