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23" r:id="rId2"/>
    <p:sldId id="352" r:id="rId3"/>
    <p:sldId id="416" r:id="rId4"/>
    <p:sldId id="376" r:id="rId5"/>
    <p:sldId id="417" r:id="rId6"/>
    <p:sldId id="418" r:id="rId7"/>
    <p:sldId id="377" r:id="rId8"/>
    <p:sldId id="420" r:id="rId9"/>
    <p:sldId id="421" r:id="rId10"/>
    <p:sldId id="419" r:id="rId11"/>
    <p:sldId id="42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948"/>
    <p:restoredTop sz="94789"/>
  </p:normalViewPr>
  <p:slideViewPr>
    <p:cSldViewPr snapToGrid="0" snapToObjects="1">
      <p:cViewPr varScale="1">
        <p:scale>
          <a:sx n="108" d="100"/>
          <a:sy n="108" d="100"/>
        </p:scale>
        <p:origin x="20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5BC4A-5679-1A4B-8E6B-BFE6186D0B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7113F9-DDA5-EE48-AF62-4EA14F312A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5F1A60-21E9-444C-8AD1-D83E2342F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A975-4CBF-2F40-B58D-3AF18E7641FB}" type="datetimeFigureOut">
              <a:rPr lang="en-US" smtClean="0"/>
              <a:t>2/20/20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B80862-EBBE-304B-BB8B-CDEA980C5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1C7618-CE4A-F44C-AE84-0B072F94E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47C9F-64DA-9347-95E9-CB1D5D919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764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8700A-3C92-FE4B-96B3-09FB2F593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E26481-D4C1-1640-AD3E-5FFBD4E3FE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E90990-2615-144E-8F5D-905D9EFDC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A975-4CBF-2F40-B58D-3AF18E7641FB}" type="datetimeFigureOut">
              <a:rPr lang="en-US" smtClean="0"/>
              <a:t>2/20/20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D5BA30-5F35-994F-89EA-69797B8C2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40E7E8-4E7A-9C4F-BDED-88B263819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47C9F-64DA-9347-95E9-CB1D5D919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396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42CA2C2-34FB-9F42-9EB9-B09087A8A3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7664C4-6351-5141-9A53-D587CF3A3B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3DDFE9-6EEB-8944-8588-B6A3099F4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A975-4CBF-2F40-B58D-3AF18E7641FB}" type="datetimeFigureOut">
              <a:rPr lang="en-US" smtClean="0"/>
              <a:t>2/20/20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A2F666-377A-7444-A01C-D77B27EB6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AE5423-37C4-9A4D-ACBA-C34BCD755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47C9F-64DA-9347-95E9-CB1D5D919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965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50F0B-F1D1-6048-99DA-0268ABC42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EEAF6C-3074-E742-880F-68F9BB2FCA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166CBF-948D-DD44-A80D-58D16553A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A975-4CBF-2F40-B58D-3AF18E7641FB}" type="datetimeFigureOut">
              <a:rPr lang="en-US" smtClean="0"/>
              <a:t>2/20/20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498C29-316E-0441-97EC-E7FDAB0D2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477137-9AE6-7E46-B632-EC7927BD2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47C9F-64DA-9347-95E9-CB1D5D919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544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62242-A334-1444-AEED-9F0A822BE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5476A4-9A66-1E47-97E3-5F334D8B50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8CBFE7-CDC2-F244-996A-0FBCB3EB5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A975-4CBF-2F40-B58D-3AF18E7641FB}" type="datetimeFigureOut">
              <a:rPr lang="en-US" smtClean="0"/>
              <a:t>2/20/20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4DF70A-7E62-D04B-BA6E-D07203FD7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3411C1-C49D-4749-BFD0-281C176B4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47C9F-64DA-9347-95E9-CB1D5D919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067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0A5A1-2B1E-A444-BD6B-74E056CC1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C9865A-7B09-FB4D-9BB7-DC2EEACB97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F01B35-1720-184D-9561-4687EF2388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77EC23-F4A0-404E-BF9C-D10E679026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A975-4CBF-2F40-B58D-3AF18E7641FB}" type="datetimeFigureOut">
              <a:rPr lang="en-US" smtClean="0"/>
              <a:t>2/20/20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3162B8-ECCF-9E46-8F8E-3729CF7AB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BB9CE9-50A3-DE4D-9F2A-C85E24BCC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47C9F-64DA-9347-95E9-CB1D5D919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802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1472E6-F143-C84D-847B-CB4D0640B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9C0B75-8092-F044-A436-447A77DA96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9A4D4F-314C-F04C-A378-57D35DE337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B2B8CD-9DB1-DF42-93AA-EE1BB344BF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593B69-805C-F94D-B959-59C69D2DAB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BA2F61B-F151-994E-83F4-2590DFADB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A975-4CBF-2F40-B58D-3AF18E7641FB}" type="datetimeFigureOut">
              <a:rPr lang="en-US" smtClean="0"/>
              <a:t>2/20/20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F46D114-0673-8047-ACDB-AA97E9980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9E966F-3A7C-8D40-A13C-43EDCB03B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47C9F-64DA-9347-95E9-CB1D5D919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341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09CC3-DA74-2E4B-9333-2EC7DDE36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B37C38E-9404-D546-A722-304FBCF3D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A975-4CBF-2F40-B58D-3AF18E7641FB}" type="datetimeFigureOut">
              <a:rPr lang="en-US" smtClean="0"/>
              <a:t>2/20/20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16FD75-9DE5-374F-AE6D-7453CC87D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FBEBD7-E20A-1048-972D-707AC39F4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47C9F-64DA-9347-95E9-CB1D5D919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312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0EA093-C246-964E-BEF0-BF4FD2983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A975-4CBF-2F40-B58D-3AF18E7641FB}" type="datetimeFigureOut">
              <a:rPr lang="en-US" smtClean="0"/>
              <a:t>2/20/20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7ECC02-7D30-5545-94A5-39E2F5C88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8D542F-7171-3C48-B1F4-967FED8C4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47C9F-64DA-9347-95E9-CB1D5D919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002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18956-EC1A-6644-A96D-97E01DCB7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1E7369-4BE7-D840-BB92-2CBD22F910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8F51F1-335C-7C4E-B582-B3F7C182EE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43364E-0147-A544-AA21-FCDB192F2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A975-4CBF-2F40-B58D-3AF18E7641FB}" type="datetimeFigureOut">
              <a:rPr lang="en-US" smtClean="0"/>
              <a:t>2/20/20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224B16-4F6E-6F40-930D-390BE4199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21977D-FBE8-D64F-9467-5068611E8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47C9F-64DA-9347-95E9-CB1D5D919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088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76EF0-13FB-054D-9CFC-D24121BE9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48F4D1-D196-0849-9593-4CA58559E0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D8457D-A36E-C847-877C-6913CC23F5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E2DD8D-5424-124A-B7BA-C986D2BF6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A975-4CBF-2F40-B58D-3AF18E7641FB}" type="datetimeFigureOut">
              <a:rPr lang="en-US" smtClean="0"/>
              <a:t>2/20/20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044BEF-B352-2C42-8591-5ADB613C7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06C9A6-E00E-514F-8B67-DB380D8C8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47C9F-64DA-9347-95E9-CB1D5D919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062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267ECC3-0034-B64F-9915-2577814BB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80D56E-2D17-A742-8162-CE72BA37B4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51236C-A644-B245-8E84-6B828654B4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3AA975-4CBF-2F40-B58D-3AF18E7641FB}" type="datetimeFigureOut">
              <a:rPr lang="en-US" smtClean="0"/>
              <a:t>2/20/20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5F3D59-40AE-E74D-9737-9734F3D01C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B3C437-F9EA-F947-AE08-7647A97AA6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47C9F-64DA-9347-95E9-CB1D5D919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254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F86FD-90A9-3743-A60C-CE93928AAC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Text box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53D269-869A-2E46-8FE2-47E0BFB4B4DD}"/>
              </a:ext>
            </a:extLst>
          </p:cNvPr>
          <p:cNvSpPr txBox="1"/>
          <p:nvPr/>
        </p:nvSpPr>
        <p:spPr>
          <a:xfrm>
            <a:off x="451104" y="853441"/>
            <a:ext cx="11289792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he was.</a:t>
            </a:r>
          </a:p>
          <a:p>
            <a:r>
              <a:rPr lang="en-US" sz="29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35 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Very early in the morning, while it was still dark, Jesus got up, left the house and went off to a solitary place, where he prayed.</a:t>
            </a:r>
            <a:r>
              <a:rPr lang="en-US" sz="2900" dirty="0"/>
              <a:t> 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Simon and his companions went to look for him, </a:t>
            </a:r>
            <a:r>
              <a:rPr lang="en-US" sz="29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37 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and when they found him, they exclaimed: “Everyone is looking for you!”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55F3F8-0DC7-9447-948E-F5ECDE2A379D}"/>
              </a:ext>
            </a:extLst>
          </p:cNvPr>
          <p:cNvSpPr txBox="1"/>
          <p:nvPr/>
        </p:nvSpPr>
        <p:spPr>
          <a:xfrm>
            <a:off x="451104" y="853441"/>
            <a:ext cx="1128979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95040C-9123-0340-8B8E-0C17BE295A50}"/>
              </a:ext>
            </a:extLst>
          </p:cNvPr>
          <p:cNvSpPr txBox="1"/>
          <p:nvPr/>
        </p:nvSpPr>
        <p:spPr>
          <a:xfrm>
            <a:off x="333632" y="370703"/>
            <a:ext cx="11294076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8000" b="1" dirty="0"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A picture containing light&#10;&#10;Description automatically generated">
            <a:extLst>
              <a:ext uri="{FF2B5EF4-FFF2-40B4-BE49-F238E27FC236}">
                <a16:creationId xmlns:a16="http://schemas.microsoft.com/office/drawing/2014/main" id="{54A71CD5-779D-AA4C-ADE1-B3B3C70626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2165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F86FD-90A9-3743-A60C-CE93928AAC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Text box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53D269-869A-2E46-8FE2-47E0BFB4B4DD}"/>
              </a:ext>
            </a:extLst>
          </p:cNvPr>
          <p:cNvSpPr txBox="1"/>
          <p:nvPr/>
        </p:nvSpPr>
        <p:spPr>
          <a:xfrm>
            <a:off x="451104" y="853441"/>
            <a:ext cx="11289792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he was.</a:t>
            </a:r>
          </a:p>
          <a:p>
            <a:r>
              <a:rPr lang="en-US" sz="29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35 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Very early in the morning, while it was still dark, Jesus got up, left the house and went off to a solitary place, where he prayed.</a:t>
            </a:r>
            <a:r>
              <a:rPr lang="en-US" sz="2900" dirty="0"/>
              <a:t> 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Simon and his companions went to look for him, </a:t>
            </a:r>
            <a:r>
              <a:rPr lang="en-US" sz="29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37 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and when they found him, they exclaimed: “Everyone is looking for you!” 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55F3F8-0DC7-9447-948E-F5ECDE2A379D}"/>
              </a:ext>
            </a:extLst>
          </p:cNvPr>
          <p:cNvSpPr txBox="1"/>
          <p:nvPr/>
        </p:nvSpPr>
        <p:spPr>
          <a:xfrm>
            <a:off x="451104" y="853441"/>
            <a:ext cx="1128979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95040C-9123-0340-8B8E-0C17BE295A50}"/>
              </a:ext>
            </a:extLst>
          </p:cNvPr>
          <p:cNvSpPr txBox="1"/>
          <p:nvPr/>
        </p:nvSpPr>
        <p:spPr>
          <a:xfrm>
            <a:off x="333632" y="370703"/>
            <a:ext cx="11294076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8000" b="1" dirty="0"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CEFB686-1E19-F641-AB5A-09812490A046}"/>
              </a:ext>
            </a:extLst>
          </p:cNvPr>
          <p:cNvSpPr txBox="1"/>
          <p:nvPr/>
        </p:nvSpPr>
        <p:spPr>
          <a:xfrm>
            <a:off x="0" y="0"/>
            <a:ext cx="12192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7000" b="1" dirty="0">
              <a:latin typeface="Century Gothic" panose="020B0502020202020204" pitchFamily="34" charset="0"/>
            </a:endParaRPr>
          </a:p>
          <a:p>
            <a:pPr algn="ctr"/>
            <a:endParaRPr lang="en-US" sz="7000" b="1" dirty="0">
              <a:latin typeface="Century Gothic" panose="020B0502020202020204" pitchFamily="34" charset="0"/>
            </a:endParaRPr>
          </a:p>
        </p:txBody>
      </p:sp>
      <p:pic>
        <p:nvPicPr>
          <p:cNvPr id="7" name="Picture 6" descr="A picture containing black, dark, light, sky&#10;&#10;Description automatically generated">
            <a:extLst>
              <a:ext uri="{FF2B5EF4-FFF2-40B4-BE49-F238E27FC236}">
                <a16:creationId xmlns:a16="http://schemas.microsoft.com/office/drawing/2014/main" id="{2CC76A83-F380-DA46-A0C1-4CD206B22B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1DAE7FC-63E6-5C46-AD5F-FE8C5EDB1C80}"/>
              </a:ext>
            </a:extLst>
          </p:cNvPr>
          <p:cNvSpPr txBox="1"/>
          <p:nvPr/>
        </p:nvSpPr>
        <p:spPr>
          <a:xfrm>
            <a:off x="98854" y="86497"/>
            <a:ext cx="12093146" cy="29443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baseline="30000" dirty="0"/>
          </a:p>
          <a:p>
            <a:pPr algn="ctr"/>
            <a:endParaRPr lang="en-US" sz="2000" b="1" dirty="0">
              <a:latin typeface="Century Gothic" panose="020B0502020202020204" pitchFamily="34" charset="0"/>
            </a:endParaRPr>
          </a:p>
          <a:p>
            <a:pPr algn="ctr"/>
            <a:endParaRPr lang="en-US" sz="7000" b="1" dirty="0">
              <a:latin typeface="Century Gothic" panose="020B0502020202020204" pitchFamily="34" charset="0"/>
            </a:endParaRPr>
          </a:p>
          <a:p>
            <a:pPr algn="ctr"/>
            <a:endParaRPr lang="en-US" sz="5000" b="1" dirty="0">
              <a:latin typeface="Century Gothic" panose="020B0502020202020204" pitchFamily="34" charset="0"/>
            </a:endParaRPr>
          </a:p>
          <a:p>
            <a:pPr algn="ctr"/>
            <a:endParaRPr lang="en-US" sz="5000" b="1" baseline="30000" dirty="0">
              <a:latin typeface="Century Gothic" panose="020B0502020202020204" pitchFamily="34" charset="0"/>
            </a:endParaRPr>
          </a:p>
        </p:txBody>
      </p:sp>
      <p:pic>
        <p:nvPicPr>
          <p:cNvPr id="5" name="Picture 4" descr="A cow is standing in the dirt&#10;&#10;Description automatically generated">
            <a:extLst>
              <a:ext uri="{FF2B5EF4-FFF2-40B4-BE49-F238E27FC236}">
                <a16:creationId xmlns:a16="http://schemas.microsoft.com/office/drawing/2014/main" id="{C35F6202-ED79-C845-9D63-A492943C8F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9029"/>
            <a:ext cx="12192000" cy="6779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6809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F86FD-90A9-3743-A60C-CE93928AAC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Text box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53D269-869A-2E46-8FE2-47E0BFB4B4DD}"/>
              </a:ext>
            </a:extLst>
          </p:cNvPr>
          <p:cNvSpPr txBox="1"/>
          <p:nvPr/>
        </p:nvSpPr>
        <p:spPr>
          <a:xfrm>
            <a:off x="451104" y="853441"/>
            <a:ext cx="11289792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he was.</a:t>
            </a:r>
          </a:p>
          <a:p>
            <a:r>
              <a:rPr lang="en-US" sz="29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35 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Very early in the morning, while it was still dark, Jesus got up, left the house and went off to a solitary place, where he prayed.</a:t>
            </a:r>
            <a:r>
              <a:rPr lang="en-US" sz="2900" dirty="0"/>
              <a:t> 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Simon and his companions went to look for him, </a:t>
            </a:r>
            <a:r>
              <a:rPr lang="en-US" sz="29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37 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and when they found him, they exclaimed: “Everyone is looking for you!” 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55F3F8-0DC7-9447-948E-F5ECDE2A379D}"/>
              </a:ext>
            </a:extLst>
          </p:cNvPr>
          <p:cNvSpPr txBox="1"/>
          <p:nvPr/>
        </p:nvSpPr>
        <p:spPr>
          <a:xfrm>
            <a:off x="451104" y="853441"/>
            <a:ext cx="1128979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95040C-9123-0340-8B8E-0C17BE295A50}"/>
              </a:ext>
            </a:extLst>
          </p:cNvPr>
          <p:cNvSpPr txBox="1"/>
          <p:nvPr/>
        </p:nvSpPr>
        <p:spPr>
          <a:xfrm>
            <a:off x="333632" y="370703"/>
            <a:ext cx="11294076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8000" b="1" dirty="0"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CEFB686-1E19-F641-AB5A-09812490A046}"/>
              </a:ext>
            </a:extLst>
          </p:cNvPr>
          <p:cNvSpPr txBox="1"/>
          <p:nvPr/>
        </p:nvSpPr>
        <p:spPr>
          <a:xfrm>
            <a:off x="0" y="0"/>
            <a:ext cx="12192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7000" b="1" dirty="0">
              <a:latin typeface="Century Gothic" panose="020B0502020202020204" pitchFamily="34" charset="0"/>
            </a:endParaRPr>
          </a:p>
          <a:p>
            <a:pPr algn="ctr"/>
            <a:endParaRPr lang="en-US" sz="7000" b="1" dirty="0">
              <a:latin typeface="Century Gothic" panose="020B0502020202020204" pitchFamily="34" charset="0"/>
            </a:endParaRPr>
          </a:p>
        </p:txBody>
      </p:sp>
      <p:pic>
        <p:nvPicPr>
          <p:cNvPr id="7" name="Picture 6" descr="A picture containing black, dark, light, sky&#10;&#10;Description automatically generated">
            <a:extLst>
              <a:ext uri="{FF2B5EF4-FFF2-40B4-BE49-F238E27FC236}">
                <a16:creationId xmlns:a16="http://schemas.microsoft.com/office/drawing/2014/main" id="{2CC76A83-F380-DA46-A0C1-4CD206B22B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1DAE7FC-63E6-5C46-AD5F-FE8C5EDB1C80}"/>
              </a:ext>
            </a:extLst>
          </p:cNvPr>
          <p:cNvSpPr txBox="1"/>
          <p:nvPr/>
        </p:nvSpPr>
        <p:spPr>
          <a:xfrm>
            <a:off x="98854" y="86497"/>
            <a:ext cx="12093146" cy="4021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baseline="30000" dirty="0"/>
          </a:p>
          <a:p>
            <a:pPr algn="ctr"/>
            <a:endParaRPr lang="en-US" sz="2000" b="1" dirty="0">
              <a:latin typeface="Century Gothic" panose="020B0502020202020204" pitchFamily="34" charset="0"/>
            </a:endParaRPr>
          </a:p>
          <a:p>
            <a:pPr algn="ctr"/>
            <a:endParaRPr lang="en-US" sz="7000" b="1" dirty="0">
              <a:latin typeface="Century Gothic" panose="020B0502020202020204" pitchFamily="34" charset="0"/>
            </a:endParaRPr>
          </a:p>
          <a:p>
            <a:pPr algn="ctr"/>
            <a:endParaRPr lang="en-US" sz="5000" b="1" dirty="0">
              <a:latin typeface="Century Gothic" panose="020B0502020202020204" pitchFamily="34" charset="0"/>
            </a:endParaRPr>
          </a:p>
          <a:p>
            <a:pPr algn="ctr"/>
            <a:r>
              <a:rPr lang="en-US" sz="7000" b="1" dirty="0">
                <a:latin typeface="Century Gothic" panose="020B0502020202020204" pitchFamily="34" charset="0"/>
              </a:rPr>
              <a:t>We Believe &amp; We Act.</a:t>
            </a:r>
          </a:p>
          <a:p>
            <a:pPr algn="ctr"/>
            <a:endParaRPr lang="en-US" sz="5000" b="1" baseline="30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95128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F86FD-90A9-3743-A60C-CE93928AAC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Text box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53D269-869A-2E46-8FE2-47E0BFB4B4DD}"/>
              </a:ext>
            </a:extLst>
          </p:cNvPr>
          <p:cNvSpPr txBox="1"/>
          <p:nvPr/>
        </p:nvSpPr>
        <p:spPr>
          <a:xfrm>
            <a:off x="451104" y="853441"/>
            <a:ext cx="11289792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he was.</a:t>
            </a:r>
          </a:p>
          <a:p>
            <a:r>
              <a:rPr lang="en-US" sz="29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35 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Very early in the morning, while it was still dark, Jesus got up, left the house and went off to a solitary place, where he prayed.</a:t>
            </a:r>
            <a:r>
              <a:rPr lang="en-US" sz="2900" dirty="0"/>
              <a:t> 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Simon and his companions went to look for him, </a:t>
            </a:r>
            <a:r>
              <a:rPr lang="en-US" sz="29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37 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and when they found him, they exclaimed: “Everyone is looking for you!” 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55F3F8-0DC7-9447-948E-F5ECDE2A379D}"/>
              </a:ext>
            </a:extLst>
          </p:cNvPr>
          <p:cNvSpPr txBox="1"/>
          <p:nvPr/>
        </p:nvSpPr>
        <p:spPr>
          <a:xfrm>
            <a:off x="451104" y="853441"/>
            <a:ext cx="1128979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95040C-9123-0340-8B8E-0C17BE295A50}"/>
              </a:ext>
            </a:extLst>
          </p:cNvPr>
          <p:cNvSpPr txBox="1"/>
          <p:nvPr/>
        </p:nvSpPr>
        <p:spPr>
          <a:xfrm>
            <a:off x="333632" y="370703"/>
            <a:ext cx="11294076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8000" b="1" dirty="0"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CEFB686-1E19-F641-AB5A-09812490A046}"/>
              </a:ext>
            </a:extLst>
          </p:cNvPr>
          <p:cNvSpPr txBox="1"/>
          <p:nvPr/>
        </p:nvSpPr>
        <p:spPr>
          <a:xfrm>
            <a:off x="0" y="0"/>
            <a:ext cx="12192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7000" b="1" dirty="0">
              <a:latin typeface="Century Gothic" panose="020B0502020202020204" pitchFamily="34" charset="0"/>
            </a:endParaRPr>
          </a:p>
          <a:p>
            <a:pPr algn="ctr"/>
            <a:endParaRPr lang="en-US" sz="7000" b="1" dirty="0">
              <a:latin typeface="Century Gothic" panose="020B0502020202020204" pitchFamily="34" charset="0"/>
            </a:endParaRPr>
          </a:p>
        </p:txBody>
      </p:sp>
      <p:pic>
        <p:nvPicPr>
          <p:cNvPr id="7" name="Picture 6" descr="A picture containing black, dark, light, sky&#10;&#10;Description automatically generated">
            <a:extLst>
              <a:ext uri="{FF2B5EF4-FFF2-40B4-BE49-F238E27FC236}">
                <a16:creationId xmlns:a16="http://schemas.microsoft.com/office/drawing/2014/main" id="{2CC76A83-F380-DA46-A0C1-4CD206B22B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1DAE7FC-63E6-5C46-AD5F-FE8C5EDB1C80}"/>
              </a:ext>
            </a:extLst>
          </p:cNvPr>
          <p:cNvSpPr txBox="1"/>
          <p:nvPr/>
        </p:nvSpPr>
        <p:spPr>
          <a:xfrm>
            <a:off x="98854" y="86497"/>
            <a:ext cx="12093146" cy="4021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baseline="30000" dirty="0"/>
          </a:p>
          <a:p>
            <a:pPr algn="ctr"/>
            <a:endParaRPr lang="en-US" sz="2000" b="1" dirty="0">
              <a:latin typeface="Century Gothic" panose="020B0502020202020204" pitchFamily="34" charset="0"/>
            </a:endParaRPr>
          </a:p>
          <a:p>
            <a:pPr algn="ctr"/>
            <a:endParaRPr lang="en-US" sz="7000" b="1" dirty="0">
              <a:latin typeface="Century Gothic" panose="020B0502020202020204" pitchFamily="34" charset="0"/>
            </a:endParaRPr>
          </a:p>
          <a:p>
            <a:pPr algn="ctr"/>
            <a:endParaRPr lang="en-US" sz="5000" b="1" dirty="0">
              <a:latin typeface="Century Gothic" panose="020B0502020202020204" pitchFamily="34" charset="0"/>
            </a:endParaRPr>
          </a:p>
          <a:p>
            <a:pPr algn="ctr"/>
            <a:r>
              <a:rPr lang="en-US" sz="7000" b="1" dirty="0">
                <a:latin typeface="Century Gothic" panose="020B0502020202020204" pitchFamily="34" charset="0"/>
              </a:rPr>
              <a:t>We Believe &amp; We Act.</a:t>
            </a:r>
          </a:p>
          <a:p>
            <a:pPr algn="ctr"/>
            <a:endParaRPr lang="en-US" sz="5000" b="1" baseline="30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86483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F86FD-90A9-3743-A60C-CE93928AAC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Text box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53D269-869A-2E46-8FE2-47E0BFB4B4DD}"/>
              </a:ext>
            </a:extLst>
          </p:cNvPr>
          <p:cNvSpPr txBox="1"/>
          <p:nvPr/>
        </p:nvSpPr>
        <p:spPr>
          <a:xfrm>
            <a:off x="451104" y="853441"/>
            <a:ext cx="11289792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he was.</a:t>
            </a:r>
          </a:p>
          <a:p>
            <a:r>
              <a:rPr lang="en-US" sz="29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35 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Very early in the morning, while it was still dark, Jesus got up, left the house and went off to a solitary place, where he prayed.</a:t>
            </a:r>
            <a:r>
              <a:rPr lang="en-US" sz="2900" dirty="0"/>
              <a:t> 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Simon and his companions went to look for him, </a:t>
            </a:r>
            <a:r>
              <a:rPr lang="en-US" sz="29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37 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and when they found him, they exclaimed: “Everyone is looking for you!” 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55F3F8-0DC7-9447-948E-F5ECDE2A379D}"/>
              </a:ext>
            </a:extLst>
          </p:cNvPr>
          <p:cNvSpPr txBox="1"/>
          <p:nvPr/>
        </p:nvSpPr>
        <p:spPr>
          <a:xfrm>
            <a:off x="451104" y="853441"/>
            <a:ext cx="1128979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95040C-9123-0340-8B8E-0C17BE295A50}"/>
              </a:ext>
            </a:extLst>
          </p:cNvPr>
          <p:cNvSpPr txBox="1"/>
          <p:nvPr/>
        </p:nvSpPr>
        <p:spPr>
          <a:xfrm>
            <a:off x="333632" y="370703"/>
            <a:ext cx="11294076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8000" b="1" dirty="0"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CEFB686-1E19-F641-AB5A-09812490A046}"/>
              </a:ext>
            </a:extLst>
          </p:cNvPr>
          <p:cNvSpPr txBox="1"/>
          <p:nvPr/>
        </p:nvSpPr>
        <p:spPr>
          <a:xfrm>
            <a:off x="0" y="0"/>
            <a:ext cx="12192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7000" b="1" dirty="0">
              <a:latin typeface="Century Gothic" panose="020B0502020202020204" pitchFamily="34" charset="0"/>
            </a:endParaRPr>
          </a:p>
          <a:p>
            <a:pPr algn="ctr"/>
            <a:endParaRPr lang="en-US" sz="7000" b="1" dirty="0">
              <a:latin typeface="Century Gothic" panose="020B0502020202020204" pitchFamily="34" charset="0"/>
            </a:endParaRPr>
          </a:p>
        </p:txBody>
      </p:sp>
      <p:pic>
        <p:nvPicPr>
          <p:cNvPr id="7" name="Picture 6" descr="A picture containing black, dark, light, sky&#10;&#10;Description automatically generated">
            <a:extLst>
              <a:ext uri="{FF2B5EF4-FFF2-40B4-BE49-F238E27FC236}">
                <a16:creationId xmlns:a16="http://schemas.microsoft.com/office/drawing/2014/main" id="{2CC76A83-F380-DA46-A0C1-4CD206B22B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1DAE7FC-63E6-5C46-AD5F-FE8C5EDB1C80}"/>
              </a:ext>
            </a:extLst>
          </p:cNvPr>
          <p:cNvSpPr txBox="1"/>
          <p:nvPr/>
        </p:nvSpPr>
        <p:spPr>
          <a:xfrm>
            <a:off x="98854" y="86497"/>
            <a:ext cx="12093146" cy="4944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baseline="30000" dirty="0"/>
          </a:p>
          <a:p>
            <a:pPr algn="ctr"/>
            <a:endParaRPr lang="en-US" sz="2000" b="1" dirty="0">
              <a:latin typeface="Century Gothic" panose="020B0502020202020204" pitchFamily="34" charset="0"/>
            </a:endParaRPr>
          </a:p>
          <a:p>
            <a:pPr algn="ctr"/>
            <a:endParaRPr lang="en-US" sz="7000" b="1" dirty="0">
              <a:latin typeface="Century Gothic" panose="020B0502020202020204" pitchFamily="34" charset="0"/>
            </a:endParaRPr>
          </a:p>
          <a:p>
            <a:pPr algn="ctr"/>
            <a:endParaRPr lang="en-US" sz="2000" b="1" dirty="0">
              <a:latin typeface="Century Gothic" panose="020B0502020202020204" pitchFamily="34" charset="0"/>
            </a:endParaRPr>
          </a:p>
          <a:p>
            <a:pPr algn="ctr"/>
            <a:r>
              <a:rPr lang="en-US" sz="6500" b="1" dirty="0">
                <a:latin typeface="Century Gothic" panose="020B0502020202020204" pitchFamily="34" charset="0"/>
              </a:rPr>
              <a:t>Vision (words) = Inspiration</a:t>
            </a:r>
          </a:p>
          <a:p>
            <a:pPr algn="ctr"/>
            <a:endParaRPr lang="en-US" sz="3000" b="1" dirty="0">
              <a:latin typeface="Century Gothic" panose="020B0502020202020204" pitchFamily="34" charset="0"/>
            </a:endParaRPr>
          </a:p>
          <a:p>
            <a:pPr algn="ctr"/>
            <a:r>
              <a:rPr lang="en-US" sz="6500" b="1" dirty="0">
                <a:latin typeface="Century Gothic" panose="020B0502020202020204" pitchFamily="34" charset="0"/>
              </a:rPr>
              <a:t>Mission (action) = Traction</a:t>
            </a:r>
          </a:p>
          <a:p>
            <a:pPr algn="ctr"/>
            <a:endParaRPr lang="en-US" sz="5000" b="1" baseline="30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5589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F86FD-90A9-3743-A60C-CE93928AAC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Text box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53D269-869A-2E46-8FE2-47E0BFB4B4DD}"/>
              </a:ext>
            </a:extLst>
          </p:cNvPr>
          <p:cNvSpPr txBox="1"/>
          <p:nvPr/>
        </p:nvSpPr>
        <p:spPr>
          <a:xfrm>
            <a:off x="451104" y="853441"/>
            <a:ext cx="11289792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he was.</a:t>
            </a:r>
          </a:p>
          <a:p>
            <a:r>
              <a:rPr lang="en-US" sz="29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35 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Very early in the morning, while it was still dark, Jesus got up, left the house and went off to a solitary place, where he prayed.</a:t>
            </a:r>
            <a:r>
              <a:rPr lang="en-US" sz="2900" dirty="0"/>
              <a:t> 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Simon and his companions went to look for him, </a:t>
            </a:r>
            <a:r>
              <a:rPr lang="en-US" sz="29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37 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and when they found him, they exclaimed: “Everyone is looking for you!” 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55F3F8-0DC7-9447-948E-F5ECDE2A379D}"/>
              </a:ext>
            </a:extLst>
          </p:cNvPr>
          <p:cNvSpPr txBox="1"/>
          <p:nvPr/>
        </p:nvSpPr>
        <p:spPr>
          <a:xfrm>
            <a:off x="451104" y="853441"/>
            <a:ext cx="1128979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95040C-9123-0340-8B8E-0C17BE295A50}"/>
              </a:ext>
            </a:extLst>
          </p:cNvPr>
          <p:cNvSpPr txBox="1"/>
          <p:nvPr/>
        </p:nvSpPr>
        <p:spPr>
          <a:xfrm>
            <a:off x="333632" y="370703"/>
            <a:ext cx="11294076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8000" b="1" dirty="0"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CEFB686-1E19-F641-AB5A-09812490A046}"/>
              </a:ext>
            </a:extLst>
          </p:cNvPr>
          <p:cNvSpPr txBox="1"/>
          <p:nvPr/>
        </p:nvSpPr>
        <p:spPr>
          <a:xfrm>
            <a:off x="0" y="0"/>
            <a:ext cx="12192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7000" b="1" dirty="0">
              <a:latin typeface="Century Gothic" panose="020B0502020202020204" pitchFamily="34" charset="0"/>
            </a:endParaRPr>
          </a:p>
          <a:p>
            <a:pPr algn="ctr"/>
            <a:endParaRPr lang="en-US" sz="7000" b="1" dirty="0">
              <a:latin typeface="Century Gothic" panose="020B0502020202020204" pitchFamily="34" charset="0"/>
            </a:endParaRPr>
          </a:p>
        </p:txBody>
      </p:sp>
      <p:pic>
        <p:nvPicPr>
          <p:cNvPr id="7" name="Picture 6" descr="A picture containing black, dark, light, sky&#10;&#10;Description automatically generated">
            <a:extLst>
              <a:ext uri="{FF2B5EF4-FFF2-40B4-BE49-F238E27FC236}">
                <a16:creationId xmlns:a16="http://schemas.microsoft.com/office/drawing/2014/main" id="{2CC76A83-F380-DA46-A0C1-4CD206B22B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1DAE7FC-63E6-5C46-AD5F-FE8C5EDB1C80}"/>
              </a:ext>
            </a:extLst>
          </p:cNvPr>
          <p:cNvSpPr txBox="1"/>
          <p:nvPr/>
        </p:nvSpPr>
        <p:spPr>
          <a:xfrm>
            <a:off x="98854" y="86497"/>
            <a:ext cx="1209314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baseline="30000" dirty="0"/>
          </a:p>
          <a:p>
            <a:pPr algn="ctr"/>
            <a:endParaRPr lang="en-US" sz="2000" b="1" dirty="0">
              <a:latin typeface="Century Gothic" panose="020B0502020202020204" pitchFamily="34" charset="0"/>
            </a:endParaRPr>
          </a:p>
          <a:p>
            <a:pPr algn="ctr"/>
            <a:r>
              <a:rPr lang="en-US" sz="5000" b="1" dirty="0">
                <a:latin typeface="Century Gothic" panose="020B0502020202020204" pitchFamily="34" charset="0"/>
              </a:rPr>
              <a:t> </a:t>
            </a:r>
            <a:endParaRPr lang="en-US" sz="2000" b="1" baseline="30000" dirty="0">
              <a:latin typeface="Century Gothic" panose="020B0502020202020204" pitchFamily="34" charset="0"/>
            </a:endParaRPr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8DCEC747-0E9B-FB4A-904E-F89B1D03BD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8831" y="4948"/>
            <a:ext cx="6853051" cy="6853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1498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F86FD-90A9-3743-A60C-CE93928AAC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Text box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53D269-869A-2E46-8FE2-47E0BFB4B4DD}"/>
              </a:ext>
            </a:extLst>
          </p:cNvPr>
          <p:cNvSpPr txBox="1"/>
          <p:nvPr/>
        </p:nvSpPr>
        <p:spPr>
          <a:xfrm>
            <a:off x="451104" y="853441"/>
            <a:ext cx="11289792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he was.</a:t>
            </a:r>
          </a:p>
          <a:p>
            <a:r>
              <a:rPr lang="en-US" sz="29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35 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Very early in the morning, while it was still dark, Jesus got up, left the house and went off to a solitary place, where he prayed.</a:t>
            </a:r>
            <a:r>
              <a:rPr lang="en-US" sz="2900" dirty="0"/>
              <a:t> 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Simon and his companions went to look for him, </a:t>
            </a:r>
            <a:r>
              <a:rPr lang="en-US" sz="29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37 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and when they found him, they exclaimed: “Everyone is looking for you!” 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55F3F8-0DC7-9447-948E-F5ECDE2A379D}"/>
              </a:ext>
            </a:extLst>
          </p:cNvPr>
          <p:cNvSpPr txBox="1"/>
          <p:nvPr/>
        </p:nvSpPr>
        <p:spPr>
          <a:xfrm>
            <a:off x="451104" y="853441"/>
            <a:ext cx="1128979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95040C-9123-0340-8B8E-0C17BE295A50}"/>
              </a:ext>
            </a:extLst>
          </p:cNvPr>
          <p:cNvSpPr txBox="1"/>
          <p:nvPr/>
        </p:nvSpPr>
        <p:spPr>
          <a:xfrm>
            <a:off x="333632" y="370703"/>
            <a:ext cx="11294076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8000" b="1" dirty="0"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CEFB686-1E19-F641-AB5A-09812490A046}"/>
              </a:ext>
            </a:extLst>
          </p:cNvPr>
          <p:cNvSpPr txBox="1"/>
          <p:nvPr/>
        </p:nvSpPr>
        <p:spPr>
          <a:xfrm>
            <a:off x="0" y="0"/>
            <a:ext cx="12192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7000" b="1" dirty="0">
              <a:latin typeface="Century Gothic" panose="020B0502020202020204" pitchFamily="34" charset="0"/>
            </a:endParaRPr>
          </a:p>
          <a:p>
            <a:pPr algn="ctr"/>
            <a:endParaRPr lang="en-US" sz="7000" b="1" dirty="0">
              <a:latin typeface="Century Gothic" panose="020B0502020202020204" pitchFamily="34" charset="0"/>
            </a:endParaRPr>
          </a:p>
        </p:txBody>
      </p:sp>
      <p:pic>
        <p:nvPicPr>
          <p:cNvPr id="7" name="Picture 6" descr="A picture containing black, dark, light, sky&#10;&#10;Description automatically generated">
            <a:extLst>
              <a:ext uri="{FF2B5EF4-FFF2-40B4-BE49-F238E27FC236}">
                <a16:creationId xmlns:a16="http://schemas.microsoft.com/office/drawing/2014/main" id="{2CC76A83-F380-DA46-A0C1-4CD206B22B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1DAE7FC-63E6-5C46-AD5F-FE8C5EDB1C80}"/>
              </a:ext>
            </a:extLst>
          </p:cNvPr>
          <p:cNvSpPr txBox="1"/>
          <p:nvPr/>
        </p:nvSpPr>
        <p:spPr>
          <a:xfrm>
            <a:off x="98854" y="86497"/>
            <a:ext cx="12093146" cy="4021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baseline="30000" dirty="0"/>
          </a:p>
          <a:p>
            <a:pPr algn="ctr"/>
            <a:endParaRPr lang="en-US" sz="2000" b="1" dirty="0">
              <a:latin typeface="Century Gothic" panose="020B0502020202020204" pitchFamily="34" charset="0"/>
            </a:endParaRPr>
          </a:p>
          <a:p>
            <a:pPr algn="ctr"/>
            <a:endParaRPr lang="en-US" sz="7000" b="1" dirty="0">
              <a:latin typeface="Century Gothic" panose="020B0502020202020204" pitchFamily="34" charset="0"/>
            </a:endParaRPr>
          </a:p>
          <a:p>
            <a:pPr algn="ctr"/>
            <a:endParaRPr lang="en-US" sz="5000" b="1" dirty="0">
              <a:latin typeface="Century Gothic" panose="020B0502020202020204" pitchFamily="34" charset="0"/>
            </a:endParaRPr>
          </a:p>
          <a:p>
            <a:pPr algn="ctr"/>
            <a:r>
              <a:rPr lang="en-US" sz="7000" b="1" dirty="0">
                <a:latin typeface="Century Gothic" panose="020B0502020202020204" pitchFamily="34" charset="0"/>
              </a:rPr>
              <a:t>We Believe &amp; We Act.</a:t>
            </a:r>
          </a:p>
          <a:p>
            <a:pPr algn="ctr"/>
            <a:endParaRPr lang="en-US" sz="5000" b="1" baseline="30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06026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F86FD-90A9-3743-A60C-CE93928AAC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Text box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53D269-869A-2E46-8FE2-47E0BFB4B4DD}"/>
              </a:ext>
            </a:extLst>
          </p:cNvPr>
          <p:cNvSpPr txBox="1"/>
          <p:nvPr/>
        </p:nvSpPr>
        <p:spPr>
          <a:xfrm>
            <a:off x="451104" y="853441"/>
            <a:ext cx="11289792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he was.</a:t>
            </a:r>
          </a:p>
          <a:p>
            <a:r>
              <a:rPr lang="en-US" sz="29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35 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Very early in the morning, while it was still dark, Jesus got up, left the house and went off to a solitary place, where he prayed.</a:t>
            </a:r>
            <a:r>
              <a:rPr lang="en-US" sz="2900" dirty="0"/>
              <a:t> 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Simon and his companions went to look for him, </a:t>
            </a:r>
            <a:r>
              <a:rPr lang="en-US" sz="29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37 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and when they found him, they exclaimed: “Everyone is looking for you!” 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55F3F8-0DC7-9447-948E-F5ECDE2A379D}"/>
              </a:ext>
            </a:extLst>
          </p:cNvPr>
          <p:cNvSpPr txBox="1"/>
          <p:nvPr/>
        </p:nvSpPr>
        <p:spPr>
          <a:xfrm>
            <a:off x="451104" y="853441"/>
            <a:ext cx="1128979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95040C-9123-0340-8B8E-0C17BE295A50}"/>
              </a:ext>
            </a:extLst>
          </p:cNvPr>
          <p:cNvSpPr txBox="1"/>
          <p:nvPr/>
        </p:nvSpPr>
        <p:spPr>
          <a:xfrm>
            <a:off x="333632" y="370703"/>
            <a:ext cx="11294076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8000" b="1" dirty="0"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CEFB686-1E19-F641-AB5A-09812490A046}"/>
              </a:ext>
            </a:extLst>
          </p:cNvPr>
          <p:cNvSpPr txBox="1"/>
          <p:nvPr/>
        </p:nvSpPr>
        <p:spPr>
          <a:xfrm>
            <a:off x="0" y="0"/>
            <a:ext cx="12192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7000" b="1" dirty="0">
              <a:latin typeface="Century Gothic" panose="020B0502020202020204" pitchFamily="34" charset="0"/>
            </a:endParaRPr>
          </a:p>
          <a:p>
            <a:pPr algn="ctr"/>
            <a:endParaRPr lang="en-US" sz="7000" b="1" dirty="0">
              <a:latin typeface="Century Gothic" panose="020B0502020202020204" pitchFamily="34" charset="0"/>
            </a:endParaRPr>
          </a:p>
        </p:txBody>
      </p:sp>
      <p:pic>
        <p:nvPicPr>
          <p:cNvPr id="7" name="Picture 6" descr="A picture containing black, dark, light, sky&#10;&#10;Description automatically generated">
            <a:extLst>
              <a:ext uri="{FF2B5EF4-FFF2-40B4-BE49-F238E27FC236}">
                <a16:creationId xmlns:a16="http://schemas.microsoft.com/office/drawing/2014/main" id="{2CC76A83-F380-DA46-A0C1-4CD206B22B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1DAE7FC-63E6-5C46-AD5F-FE8C5EDB1C80}"/>
              </a:ext>
            </a:extLst>
          </p:cNvPr>
          <p:cNvSpPr txBox="1"/>
          <p:nvPr/>
        </p:nvSpPr>
        <p:spPr>
          <a:xfrm>
            <a:off x="98854" y="86497"/>
            <a:ext cx="12093146" cy="5098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baseline="30000" dirty="0"/>
          </a:p>
          <a:p>
            <a:pPr algn="ctr"/>
            <a:endParaRPr lang="en-US" sz="2000" b="1" dirty="0">
              <a:latin typeface="Century Gothic" panose="020B0502020202020204" pitchFamily="34" charset="0"/>
            </a:endParaRPr>
          </a:p>
          <a:p>
            <a:pPr algn="ctr"/>
            <a:endParaRPr lang="en-US" sz="7000" b="1" dirty="0">
              <a:latin typeface="Century Gothic" panose="020B0502020202020204" pitchFamily="34" charset="0"/>
            </a:endParaRPr>
          </a:p>
          <a:p>
            <a:pPr algn="ctr"/>
            <a:endParaRPr lang="en-US" sz="5000" b="1" dirty="0">
              <a:latin typeface="Century Gothic" panose="020B0502020202020204" pitchFamily="34" charset="0"/>
            </a:endParaRPr>
          </a:p>
          <a:p>
            <a:pPr algn="ctr"/>
            <a:r>
              <a:rPr lang="en-US" sz="7000" b="1" dirty="0">
                <a:latin typeface="Century Gothic" panose="020B0502020202020204" pitchFamily="34" charset="0"/>
              </a:rPr>
              <a:t>OT: People of God</a:t>
            </a:r>
          </a:p>
          <a:p>
            <a:pPr algn="ctr"/>
            <a:r>
              <a:rPr lang="en-US" sz="7000" b="1" dirty="0">
                <a:latin typeface="Century Gothic" panose="020B0502020202020204" pitchFamily="34" charset="0"/>
              </a:rPr>
              <a:t>NT: Come follow me</a:t>
            </a:r>
          </a:p>
          <a:p>
            <a:pPr algn="ctr"/>
            <a:endParaRPr lang="en-US" sz="5000" b="1" baseline="30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36231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F86FD-90A9-3743-A60C-CE93928AAC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Text box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53D269-869A-2E46-8FE2-47E0BFB4B4DD}"/>
              </a:ext>
            </a:extLst>
          </p:cNvPr>
          <p:cNvSpPr txBox="1"/>
          <p:nvPr/>
        </p:nvSpPr>
        <p:spPr>
          <a:xfrm>
            <a:off x="451104" y="853441"/>
            <a:ext cx="11289792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he was.</a:t>
            </a:r>
          </a:p>
          <a:p>
            <a:r>
              <a:rPr lang="en-US" sz="29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35 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Very early in the morning, while it was still dark, Jesus got up, left the house and went off to a solitary place, where he prayed.</a:t>
            </a:r>
            <a:r>
              <a:rPr lang="en-US" sz="2900" dirty="0"/>
              <a:t> 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Simon and his companions went to look for him, </a:t>
            </a:r>
            <a:r>
              <a:rPr lang="en-US" sz="29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37 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and when they found him, they exclaimed: “Everyone is looking for you!” 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55F3F8-0DC7-9447-948E-F5ECDE2A379D}"/>
              </a:ext>
            </a:extLst>
          </p:cNvPr>
          <p:cNvSpPr txBox="1"/>
          <p:nvPr/>
        </p:nvSpPr>
        <p:spPr>
          <a:xfrm>
            <a:off x="451104" y="853441"/>
            <a:ext cx="1128979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95040C-9123-0340-8B8E-0C17BE295A50}"/>
              </a:ext>
            </a:extLst>
          </p:cNvPr>
          <p:cNvSpPr txBox="1"/>
          <p:nvPr/>
        </p:nvSpPr>
        <p:spPr>
          <a:xfrm>
            <a:off x="333632" y="370703"/>
            <a:ext cx="11294076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8000" b="1" dirty="0"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CEFB686-1E19-F641-AB5A-09812490A046}"/>
              </a:ext>
            </a:extLst>
          </p:cNvPr>
          <p:cNvSpPr txBox="1"/>
          <p:nvPr/>
        </p:nvSpPr>
        <p:spPr>
          <a:xfrm>
            <a:off x="0" y="0"/>
            <a:ext cx="12192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7000" b="1" dirty="0">
              <a:latin typeface="Century Gothic" panose="020B0502020202020204" pitchFamily="34" charset="0"/>
            </a:endParaRPr>
          </a:p>
          <a:p>
            <a:pPr algn="ctr"/>
            <a:endParaRPr lang="en-US" sz="7000" b="1" dirty="0">
              <a:latin typeface="Century Gothic" panose="020B0502020202020204" pitchFamily="34" charset="0"/>
            </a:endParaRPr>
          </a:p>
        </p:txBody>
      </p:sp>
      <p:pic>
        <p:nvPicPr>
          <p:cNvPr id="7" name="Picture 6" descr="A picture containing black, dark, light, sky&#10;&#10;Description automatically generated">
            <a:extLst>
              <a:ext uri="{FF2B5EF4-FFF2-40B4-BE49-F238E27FC236}">
                <a16:creationId xmlns:a16="http://schemas.microsoft.com/office/drawing/2014/main" id="{2CC76A83-F380-DA46-A0C1-4CD206B22B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1DAE7FC-63E6-5C46-AD5F-FE8C5EDB1C80}"/>
              </a:ext>
            </a:extLst>
          </p:cNvPr>
          <p:cNvSpPr txBox="1"/>
          <p:nvPr/>
        </p:nvSpPr>
        <p:spPr>
          <a:xfrm>
            <a:off x="98854" y="86497"/>
            <a:ext cx="12093146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baseline="30000" dirty="0"/>
          </a:p>
          <a:p>
            <a:pPr algn="ctr"/>
            <a:endParaRPr lang="en-US" sz="2000" b="1" dirty="0">
              <a:latin typeface="Century Gothic" panose="020B0502020202020204" pitchFamily="34" charset="0"/>
            </a:endParaRPr>
          </a:p>
          <a:p>
            <a:pPr algn="ctr"/>
            <a:r>
              <a:rPr lang="en-US" sz="7000" b="1" dirty="0">
                <a:latin typeface="Century Gothic" panose="020B0502020202020204" pitchFamily="34" charset="0"/>
              </a:rPr>
              <a:t>Matthew 11:28-40 </a:t>
            </a:r>
            <a:r>
              <a:rPr lang="en-US" sz="5000" b="1" dirty="0">
                <a:latin typeface="Century Gothic" panose="020B0502020202020204" pitchFamily="34" charset="0"/>
              </a:rPr>
              <a:t>(NLT)</a:t>
            </a:r>
          </a:p>
          <a:p>
            <a:pPr algn="ctr"/>
            <a:endParaRPr lang="en-US" sz="2000" b="1" dirty="0">
              <a:latin typeface="Century Gothic" panose="020B0502020202020204" pitchFamily="34" charset="0"/>
            </a:endParaRPr>
          </a:p>
          <a:p>
            <a:pPr algn="ctr"/>
            <a:r>
              <a:rPr lang="en-US" sz="5000" b="1" baseline="30000" dirty="0">
                <a:latin typeface="Century Gothic" panose="020B0502020202020204" pitchFamily="34" charset="0"/>
              </a:rPr>
              <a:t>28 </a:t>
            </a:r>
            <a:r>
              <a:rPr lang="en-US" sz="5000" b="1" dirty="0">
                <a:latin typeface="Century Gothic" panose="020B0502020202020204" pitchFamily="34" charset="0"/>
              </a:rPr>
              <a:t>Then Jesus said, “Come to me, all of you who are weary and carry heavy burdens, and I will give you rest.   </a:t>
            </a:r>
            <a:endParaRPr lang="en-US" sz="5000" b="1" baseline="30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79733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F86FD-90A9-3743-A60C-CE93928AAC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Text box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53D269-869A-2E46-8FE2-47E0BFB4B4DD}"/>
              </a:ext>
            </a:extLst>
          </p:cNvPr>
          <p:cNvSpPr txBox="1"/>
          <p:nvPr/>
        </p:nvSpPr>
        <p:spPr>
          <a:xfrm>
            <a:off x="451104" y="853441"/>
            <a:ext cx="11289792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he was.</a:t>
            </a:r>
          </a:p>
          <a:p>
            <a:r>
              <a:rPr lang="en-US" sz="29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35 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Very early in the morning, while it was still dark, Jesus got up, left the house and went off to a solitary place, where he prayed.</a:t>
            </a:r>
            <a:r>
              <a:rPr lang="en-US" sz="2900" dirty="0"/>
              <a:t> 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Simon and his companions went to look for him, </a:t>
            </a:r>
            <a:r>
              <a:rPr lang="en-US" sz="29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37 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and when they found him, they exclaimed: “Everyone is looking for you!” 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55F3F8-0DC7-9447-948E-F5ECDE2A379D}"/>
              </a:ext>
            </a:extLst>
          </p:cNvPr>
          <p:cNvSpPr txBox="1"/>
          <p:nvPr/>
        </p:nvSpPr>
        <p:spPr>
          <a:xfrm>
            <a:off x="451104" y="853441"/>
            <a:ext cx="1128979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95040C-9123-0340-8B8E-0C17BE295A50}"/>
              </a:ext>
            </a:extLst>
          </p:cNvPr>
          <p:cNvSpPr txBox="1"/>
          <p:nvPr/>
        </p:nvSpPr>
        <p:spPr>
          <a:xfrm>
            <a:off x="333632" y="370703"/>
            <a:ext cx="11294076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8000" b="1" dirty="0"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CEFB686-1E19-F641-AB5A-09812490A046}"/>
              </a:ext>
            </a:extLst>
          </p:cNvPr>
          <p:cNvSpPr txBox="1"/>
          <p:nvPr/>
        </p:nvSpPr>
        <p:spPr>
          <a:xfrm>
            <a:off x="0" y="0"/>
            <a:ext cx="12192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7000" b="1" dirty="0">
              <a:latin typeface="Century Gothic" panose="020B0502020202020204" pitchFamily="34" charset="0"/>
            </a:endParaRPr>
          </a:p>
          <a:p>
            <a:pPr algn="ctr"/>
            <a:endParaRPr lang="en-US" sz="7000" b="1" dirty="0">
              <a:latin typeface="Century Gothic" panose="020B0502020202020204" pitchFamily="34" charset="0"/>
            </a:endParaRPr>
          </a:p>
        </p:txBody>
      </p:sp>
      <p:pic>
        <p:nvPicPr>
          <p:cNvPr id="7" name="Picture 6" descr="A picture containing black, dark, light, sky&#10;&#10;Description automatically generated">
            <a:extLst>
              <a:ext uri="{FF2B5EF4-FFF2-40B4-BE49-F238E27FC236}">
                <a16:creationId xmlns:a16="http://schemas.microsoft.com/office/drawing/2014/main" id="{2CC76A83-F380-DA46-A0C1-4CD206B22B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1DAE7FC-63E6-5C46-AD5F-FE8C5EDB1C80}"/>
              </a:ext>
            </a:extLst>
          </p:cNvPr>
          <p:cNvSpPr txBox="1"/>
          <p:nvPr/>
        </p:nvSpPr>
        <p:spPr>
          <a:xfrm>
            <a:off x="98854" y="86497"/>
            <a:ext cx="12093146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baseline="30000" dirty="0"/>
          </a:p>
          <a:p>
            <a:pPr algn="ctr"/>
            <a:endParaRPr lang="en-US" sz="2000" b="1" dirty="0">
              <a:latin typeface="Century Gothic" panose="020B0502020202020204" pitchFamily="34" charset="0"/>
            </a:endParaRPr>
          </a:p>
          <a:p>
            <a:pPr algn="ctr"/>
            <a:r>
              <a:rPr lang="en-US" sz="7000" b="1" dirty="0">
                <a:latin typeface="Century Gothic" panose="020B0502020202020204" pitchFamily="34" charset="0"/>
              </a:rPr>
              <a:t>Matthew 11:28-40 </a:t>
            </a:r>
            <a:r>
              <a:rPr lang="en-US" sz="5000" b="1" dirty="0">
                <a:latin typeface="Century Gothic" panose="020B0502020202020204" pitchFamily="34" charset="0"/>
              </a:rPr>
              <a:t>(NLT)</a:t>
            </a:r>
          </a:p>
          <a:p>
            <a:pPr algn="ctr"/>
            <a:endParaRPr lang="en-US" sz="2000" b="1" dirty="0">
              <a:latin typeface="Century Gothic" panose="020B0502020202020204" pitchFamily="34" charset="0"/>
            </a:endParaRPr>
          </a:p>
          <a:p>
            <a:pPr algn="ctr"/>
            <a:r>
              <a:rPr lang="en-US" sz="5000" b="1" baseline="30000" dirty="0">
                <a:latin typeface="Century Gothic" panose="020B0502020202020204" pitchFamily="34" charset="0"/>
              </a:rPr>
              <a:t>29 </a:t>
            </a:r>
            <a:r>
              <a:rPr lang="en-US" sz="5000" b="1" dirty="0">
                <a:latin typeface="Century Gothic" panose="020B0502020202020204" pitchFamily="34" charset="0"/>
              </a:rPr>
              <a:t>Take my yoke upon you. Let me teach you, because I am humble and gentle at heart, and you will find rest for your souls. </a:t>
            </a:r>
            <a:endParaRPr lang="en-US" sz="5000" b="1" baseline="30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92569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F86FD-90A9-3743-A60C-CE93928AAC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Text box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53D269-869A-2E46-8FE2-47E0BFB4B4DD}"/>
              </a:ext>
            </a:extLst>
          </p:cNvPr>
          <p:cNvSpPr txBox="1"/>
          <p:nvPr/>
        </p:nvSpPr>
        <p:spPr>
          <a:xfrm>
            <a:off x="451104" y="853441"/>
            <a:ext cx="11289792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he was.</a:t>
            </a:r>
          </a:p>
          <a:p>
            <a:r>
              <a:rPr lang="en-US" sz="29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35 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Very early in the morning, while it was still dark, Jesus got up, left the house and went off to a solitary place, where he prayed.</a:t>
            </a:r>
            <a:r>
              <a:rPr lang="en-US" sz="2900" dirty="0"/>
              <a:t> 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Simon and his companions went to look for him, </a:t>
            </a:r>
            <a:r>
              <a:rPr lang="en-US" sz="29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37 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and when they found him, they exclaimed: “Everyone is looking for you!” 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55F3F8-0DC7-9447-948E-F5ECDE2A379D}"/>
              </a:ext>
            </a:extLst>
          </p:cNvPr>
          <p:cNvSpPr txBox="1"/>
          <p:nvPr/>
        </p:nvSpPr>
        <p:spPr>
          <a:xfrm>
            <a:off x="451104" y="853441"/>
            <a:ext cx="1128979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95040C-9123-0340-8B8E-0C17BE295A50}"/>
              </a:ext>
            </a:extLst>
          </p:cNvPr>
          <p:cNvSpPr txBox="1"/>
          <p:nvPr/>
        </p:nvSpPr>
        <p:spPr>
          <a:xfrm>
            <a:off x="333632" y="370703"/>
            <a:ext cx="11294076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8000" b="1" dirty="0"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CEFB686-1E19-F641-AB5A-09812490A046}"/>
              </a:ext>
            </a:extLst>
          </p:cNvPr>
          <p:cNvSpPr txBox="1"/>
          <p:nvPr/>
        </p:nvSpPr>
        <p:spPr>
          <a:xfrm>
            <a:off x="0" y="0"/>
            <a:ext cx="12192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7000" b="1" dirty="0">
              <a:latin typeface="Century Gothic" panose="020B0502020202020204" pitchFamily="34" charset="0"/>
            </a:endParaRPr>
          </a:p>
          <a:p>
            <a:pPr algn="ctr"/>
            <a:endParaRPr lang="en-US" sz="7000" b="1" dirty="0">
              <a:latin typeface="Century Gothic" panose="020B0502020202020204" pitchFamily="34" charset="0"/>
            </a:endParaRPr>
          </a:p>
        </p:txBody>
      </p:sp>
      <p:pic>
        <p:nvPicPr>
          <p:cNvPr id="7" name="Picture 6" descr="A picture containing black, dark, light, sky&#10;&#10;Description automatically generated">
            <a:extLst>
              <a:ext uri="{FF2B5EF4-FFF2-40B4-BE49-F238E27FC236}">
                <a16:creationId xmlns:a16="http://schemas.microsoft.com/office/drawing/2014/main" id="{2CC76A83-F380-DA46-A0C1-4CD206B22B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1DAE7FC-63E6-5C46-AD5F-FE8C5EDB1C80}"/>
              </a:ext>
            </a:extLst>
          </p:cNvPr>
          <p:cNvSpPr txBox="1"/>
          <p:nvPr/>
        </p:nvSpPr>
        <p:spPr>
          <a:xfrm>
            <a:off x="98854" y="86497"/>
            <a:ext cx="12093146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baseline="30000" dirty="0"/>
          </a:p>
          <a:p>
            <a:pPr algn="ctr"/>
            <a:endParaRPr lang="en-US" sz="2000" b="1" dirty="0">
              <a:latin typeface="Century Gothic" panose="020B0502020202020204" pitchFamily="34" charset="0"/>
            </a:endParaRPr>
          </a:p>
          <a:p>
            <a:pPr algn="ctr"/>
            <a:r>
              <a:rPr lang="en-US" sz="7000" b="1" dirty="0">
                <a:latin typeface="Century Gothic" panose="020B0502020202020204" pitchFamily="34" charset="0"/>
              </a:rPr>
              <a:t>Matthew 11:28-40 </a:t>
            </a:r>
            <a:r>
              <a:rPr lang="en-US" sz="5000" b="1" dirty="0">
                <a:latin typeface="Century Gothic" panose="020B0502020202020204" pitchFamily="34" charset="0"/>
              </a:rPr>
              <a:t>(NLT)</a:t>
            </a:r>
          </a:p>
          <a:p>
            <a:pPr algn="ctr"/>
            <a:endParaRPr lang="en-US" sz="2000" b="1" dirty="0">
              <a:latin typeface="Century Gothic" panose="020B0502020202020204" pitchFamily="34" charset="0"/>
            </a:endParaRPr>
          </a:p>
          <a:p>
            <a:pPr algn="ctr"/>
            <a:r>
              <a:rPr lang="en-US" sz="5000" b="1" baseline="30000" dirty="0">
                <a:latin typeface="Century Gothic" panose="020B0502020202020204" pitchFamily="34" charset="0"/>
              </a:rPr>
              <a:t>30 </a:t>
            </a:r>
            <a:r>
              <a:rPr lang="en-US" sz="5000" b="1" dirty="0">
                <a:latin typeface="Century Gothic" panose="020B0502020202020204" pitchFamily="34" charset="0"/>
              </a:rPr>
              <a:t>For my yoke is easy to bear, and the burden I give you is light.”</a:t>
            </a:r>
            <a:endParaRPr lang="en-US" sz="5000" b="1" baseline="30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44781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19842</TotalTime>
  <Words>836</Words>
  <Application>Microsoft Macintosh PowerPoint</Application>
  <PresentationFormat>Widescreen</PresentationFormat>
  <Paragraphs>170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Century Gothic</vt:lpstr>
      <vt:lpstr>Office Theme</vt:lpstr>
      <vt:lpstr>Text box</vt:lpstr>
      <vt:lpstr>Text box</vt:lpstr>
      <vt:lpstr>Text box</vt:lpstr>
      <vt:lpstr>Text box</vt:lpstr>
      <vt:lpstr>Text box</vt:lpstr>
      <vt:lpstr>Text box</vt:lpstr>
      <vt:lpstr>Text box</vt:lpstr>
      <vt:lpstr>Text box</vt:lpstr>
      <vt:lpstr>Text box</vt:lpstr>
      <vt:lpstr>Text box</vt:lpstr>
      <vt:lpstr>Text box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Text box</dc:title>
  <dc:creator>Microsoft Office User</dc:creator>
  <cp:lastModifiedBy>Office SSCCMA</cp:lastModifiedBy>
  <cp:revision>231</cp:revision>
  <dcterms:created xsi:type="dcterms:W3CDTF">2019-01-31T18:54:56Z</dcterms:created>
  <dcterms:modified xsi:type="dcterms:W3CDTF">2020-02-20T20:53:37Z</dcterms:modified>
</cp:coreProperties>
</file>