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3" r:id="rId2"/>
    <p:sldId id="337" r:id="rId3"/>
    <p:sldId id="338" r:id="rId4"/>
    <p:sldId id="339" r:id="rId5"/>
    <p:sldId id="348" r:id="rId6"/>
    <p:sldId id="350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40" r:id="rId16"/>
    <p:sldId id="341" r:id="rId17"/>
    <p:sldId id="342" r:id="rId18"/>
    <p:sldId id="343" r:id="rId19"/>
    <p:sldId id="344" r:id="rId20"/>
    <p:sldId id="346" r:id="rId21"/>
    <p:sldId id="3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792"/>
  </p:normalViewPr>
  <p:slideViewPr>
    <p:cSldViewPr snapToGrid="0" snapToObjects="1">
      <p:cViewPr varScale="1">
        <p:scale>
          <a:sx n="108" d="100"/>
          <a:sy n="108" d="100"/>
        </p:scale>
        <p:origin x="5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5BC4A-5679-1A4B-8E6B-BFE6186D0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7113F9-DDA5-EE48-AF62-4EA14F312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F1A60-21E9-444C-8AD1-D83E2342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80862-EBBE-304B-BB8B-CDEA980C5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C7618-CE4A-F44C-AE84-0B072F94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6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8700A-3C92-FE4B-96B3-09FB2F59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26481-D4C1-1640-AD3E-5FFBD4E3F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90990-2615-144E-8F5D-905D9EFD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5BA30-5F35-994F-89EA-69797B8C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0E7E8-4E7A-9C4F-BDED-88B26381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96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2CA2C2-34FB-9F42-9EB9-B09087A8A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664C4-6351-5141-9A53-D587CF3A3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DDFE9-6EEB-8944-8588-B6A3099F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2F666-377A-7444-A01C-D77B27EB6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E5423-37C4-9A4D-ACBA-C34BCD75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96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50F0B-F1D1-6048-99DA-0268ABC4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EAF6C-3074-E742-880F-68F9BB2FC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66CBF-948D-DD44-A80D-58D16553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98C29-316E-0441-97EC-E7FDAB0D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77137-9AE6-7E46-B632-EC7927BD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54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62242-A334-1444-AEED-9F0A822BE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476A4-9A66-1E47-97E3-5F334D8B5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BFE7-CDC2-F244-996A-0FBCB3EB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DF70A-7E62-D04B-BA6E-D07203FD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411C1-C49D-4749-BFD0-281C176B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6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A5A1-2B1E-A444-BD6B-74E056CC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9865A-7B09-FB4D-9BB7-DC2EEACB9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01B35-1720-184D-9561-4687EF238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7EC23-F4A0-404E-BF9C-D10E67902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162B8-ECCF-9E46-8F8E-3729CF7A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B9CE9-50A3-DE4D-9F2A-C85E24BC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80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472E6-F143-C84D-847B-CB4D0640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C0B75-8092-F044-A436-447A77DA9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A4D4F-314C-F04C-A378-57D35DE33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2B8CD-9DB1-DF42-93AA-EE1BB344B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93B69-805C-F94D-B959-59C69D2DA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A2F61B-F151-994E-83F4-2590DFADB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6D114-0673-8047-ACDB-AA97E9980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9E966F-3A7C-8D40-A13C-43EDCB03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341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09CC3-DA74-2E4B-9333-2EC7DDE3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7C38E-9404-D546-A722-304FBCF3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6FD75-9DE5-374F-AE6D-7453CC87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BEBD7-E20A-1048-972D-707AC39F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1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0EA093-C246-964E-BEF0-BF4FD2983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ECC02-7D30-5545-94A5-39E2F5C8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D542F-7171-3C48-B1F4-967FED8C4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0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18956-EC1A-6644-A96D-97E01DCB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E7369-4BE7-D840-BB92-2CBD22F91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F51F1-335C-7C4E-B582-B3F7C182E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364E-0147-A544-AA21-FCDB192F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24B16-4F6E-6F40-930D-390BE4199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1977D-FBE8-D64F-9467-5068611E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8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6EF0-13FB-054D-9CFC-D24121BE9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48F4D1-D196-0849-9593-4CA58559E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D8457D-A36E-C847-877C-6913CC23F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2DD8D-5424-124A-B7BA-C986D2BF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44BEF-B352-2C42-8591-5ADB613C7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6C9A6-E00E-514F-8B67-DB380D8C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06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ECC3-0034-B64F-9915-2577814B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0D56E-2D17-A742-8162-CE72BA37B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1236C-A644-B245-8E84-6B828654B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AA975-4CBF-2F40-B58D-3AF18E7641FB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F3D59-40AE-E74D-9737-9734F3D01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3C437-F9EA-F947-AE08-7647A97AA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47C9F-64DA-9347-95E9-CB1D5D9196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5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crowd of people in front of a large rock&#10;&#10;Description automatically generated">
            <a:extLst>
              <a:ext uri="{FF2B5EF4-FFF2-40B4-BE49-F238E27FC236}">
                <a16:creationId xmlns:a16="http://schemas.microsoft.com/office/drawing/2014/main" id="{07A9B661-6633-B547-A108-6DD9C1E0A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16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Luke 18:1-8</a:t>
            </a:r>
          </a:p>
          <a:p>
            <a:r>
              <a:rPr lang="en-US" sz="5500" b="1" baseline="30000" dirty="0"/>
              <a:t>6 </a:t>
            </a:r>
            <a:r>
              <a:rPr lang="en-US" sz="5500" dirty="0"/>
              <a:t>And the Lord said, “Listen to what the unjust judge says. </a:t>
            </a:r>
            <a:r>
              <a:rPr lang="en-US" sz="5500" b="1" baseline="30000" dirty="0"/>
              <a:t>7 </a:t>
            </a:r>
            <a:r>
              <a:rPr lang="en-US" sz="5500" dirty="0"/>
              <a:t>And will not God bring about justice for his chosen ones, who cry out to him day and night? Will he keep putting them off? </a:t>
            </a:r>
          </a:p>
          <a:p>
            <a:r>
              <a:rPr lang="en-US" sz="6000" dirty="0"/>
              <a:t> </a:t>
            </a:r>
            <a:r>
              <a:rPr lang="en-US" sz="6000" b="1" baseline="30000" dirty="0"/>
              <a:t> </a:t>
            </a:r>
            <a:r>
              <a:rPr lang="en-US" sz="4500" b="1" baseline="30000" dirty="0"/>
              <a:t> 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291020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Luke 18:1-8</a:t>
            </a:r>
          </a:p>
          <a:p>
            <a:r>
              <a:rPr lang="en-US" sz="5500" dirty="0"/>
              <a:t>I tell you, he will see that they get justice, and quickly. However, when the Son of Man comes, will he find faith on the earth?” </a:t>
            </a:r>
            <a:r>
              <a:rPr lang="en-US" sz="6000" dirty="0"/>
              <a:t> </a:t>
            </a:r>
            <a:r>
              <a:rPr lang="en-US" sz="6000" b="1" baseline="30000" dirty="0"/>
              <a:t> </a:t>
            </a:r>
            <a:r>
              <a:rPr lang="en-US" sz="4500" b="1" baseline="30000" dirty="0"/>
              <a:t> 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1190408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/>
          </a:p>
          <a:p>
            <a:pPr algn="ctr"/>
            <a:r>
              <a:rPr lang="en-US" sz="8000" b="1" dirty="0"/>
              <a:t>Story</a:t>
            </a:r>
          </a:p>
          <a:p>
            <a:pPr algn="ctr"/>
            <a:endParaRPr lang="en-US" sz="2000" b="1" dirty="0"/>
          </a:p>
          <a:p>
            <a:pPr algn="ctr"/>
            <a:r>
              <a:rPr lang="en-US" sz="8000" b="1" dirty="0"/>
              <a:t>Main Point</a:t>
            </a:r>
          </a:p>
          <a:p>
            <a:pPr algn="ctr"/>
            <a:endParaRPr lang="en-US" sz="2000" b="1" dirty="0"/>
          </a:p>
          <a:p>
            <a:pPr algn="ctr"/>
            <a:r>
              <a:rPr lang="en-US" sz="8000" b="1" dirty="0"/>
              <a:t>Challenge</a:t>
            </a:r>
            <a:r>
              <a:rPr lang="en-US" sz="7000" b="1" dirty="0"/>
              <a:t> </a:t>
            </a:r>
            <a:r>
              <a:rPr lang="en-US" sz="7000" b="1" baseline="30000" dirty="0"/>
              <a:t>  </a:t>
            </a:r>
            <a:endParaRPr lang="en-US" sz="7000" b="1" dirty="0"/>
          </a:p>
        </p:txBody>
      </p:sp>
    </p:spTree>
    <p:extLst>
      <p:ext uri="{BB962C8B-B14F-4D97-AF65-F5344CB8AC3E}">
        <p14:creationId xmlns:p14="http://schemas.microsoft.com/office/powerpoint/2010/main" val="3877983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694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Jesus the creative teacher</a:t>
            </a:r>
          </a:p>
          <a:p>
            <a:endParaRPr lang="en-US" sz="1500" dirty="0"/>
          </a:p>
          <a:p>
            <a:pPr marL="857250" indent="-857250">
              <a:buFontTx/>
              <a:buChar char="-"/>
            </a:pPr>
            <a:r>
              <a:rPr lang="en-US" sz="6000" dirty="0"/>
              <a:t>Teaching from a boat (no lectern). </a:t>
            </a:r>
          </a:p>
          <a:p>
            <a:endParaRPr lang="en-US" sz="1500" dirty="0"/>
          </a:p>
          <a:p>
            <a:pPr marL="857250" indent="-857250">
              <a:buFontTx/>
              <a:buChar char="-"/>
            </a:pPr>
            <a:r>
              <a:rPr lang="en-US" sz="6000" dirty="0"/>
              <a:t>Cursing a fig tree (faith). </a:t>
            </a:r>
          </a:p>
          <a:p>
            <a:endParaRPr lang="en-US" sz="1500" dirty="0"/>
          </a:p>
          <a:p>
            <a:pPr marL="857250" indent="-857250">
              <a:buFontTx/>
              <a:buChar char="-"/>
            </a:pPr>
            <a:r>
              <a:rPr lang="en-US" sz="6000" dirty="0"/>
              <a:t>Water jugs into wine (prophetic miracle)</a:t>
            </a:r>
          </a:p>
          <a:p>
            <a:pPr marL="857250" indent="-857250">
              <a:buFontTx/>
              <a:buChar char="-"/>
            </a:pPr>
            <a:endParaRPr lang="en-US" sz="6000" dirty="0"/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995982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0" b="1" baseline="30000" dirty="0"/>
          </a:p>
          <a:p>
            <a:endParaRPr lang="en-US" sz="8000" b="1" baseline="30000" dirty="0"/>
          </a:p>
          <a:p>
            <a:endParaRPr lang="en-US" sz="8000" b="1" baseline="30000" dirty="0"/>
          </a:p>
          <a:p>
            <a:pPr algn="ctr"/>
            <a:r>
              <a:rPr lang="en-US" sz="15000" b="1" baseline="30000" dirty="0">
                <a:solidFill>
                  <a:schemeClr val="bg1"/>
                </a:solidFill>
              </a:rPr>
              <a:t>The Teacher</a:t>
            </a:r>
            <a:r>
              <a:rPr lang="en-US" sz="4500" b="1" baseline="30000" dirty="0"/>
              <a:t> 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3942865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465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baseline="30000" dirty="0"/>
          </a:p>
          <a:p>
            <a:r>
              <a:rPr lang="en-US" sz="8000" b="1" baseline="30000" dirty="0"/>
              <a:t>The Teacher in the church:</a:t>
            </a:r>
          </a:p>
          <a:p>
            <a:r>
              <a:rPr lang="en-US" sz="7000" b="1" baseline="30000" dirty="0"/>
              <a:t>- Truth</a:t>
            </a:r>
          </a:p>
          <a:p>
            <a:r>
              <a:rPr lang="en-US" sz="7000" b="1" baseline="30000" dirty="0"/>
              <a:t>- Wisdom</a:t>
            </a:r>
          </a:p>
          <a:p>
            <a:r>
              <a:rPr lang="en-US" sz="7000" b="1" baseline="30000" dirty="0"/>
              <a:t>- Beauty</a:t>
            </a:r>
          </a:p>
          <a:p>
            <a:r>
              <a:rPr lang="en-US" sz="7000" b="1" baseline="30000" dirty="0"/>
              <a:t>- Reason</a:t>
            </a:r>
          </a:p>
          <a:p>
            <a:endParaRPr lang="en-US" sz="4500" b="1" baseline="30000" dirty="0"/>
          </a:p>
        </p:txBody>
      </p:sp>
    </p:spTree>
    <p:extLst>
      <p:ext uri="{BB962C8B-B14F-4D97-AF65-F5344CB8AC3E}">
        <p14:creationId xmlns:p14="http://schemas.microsoft.com/office/powerpoint/2010/main" val="3874923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7145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baseline="30000" dirty="0"/>
          </a:p>
          <a:p>
            <a:r>
              <a:rPr lang="en-US" sz="8000" b="1" baseline="30000" dirty="0"/>
              <a:t>The Teacher in society</a:t>
            </a:r>
          </a:p>
          <a:p>
            <a:r>
              <a:rPr lang="en-US" sz="8000" b="1" baseline="30000" dirty="0"/>
              <a:t>Cultural Expressions</a:t>
            </a:r>
            <a:endParaRPr lang="en-US" sz="5000" b="1" baseline="30000" dirty="0"/>
          </a:p>
          <a:p>
            <a:r>
              <a:rPr lang="en-US" sz="6000" b="1" baseline="30000" dirty="0"/>
              <a:t>- Coaches</a:t>
            </a:r>
          </a:p>
          <a:p>
            <a:r>
              <a:rPr lang="en-US" sz="6000" b="1" baseline="30000" dirty="0"/>
              <a:t>- Instructors</a:t>
            </a:r>
          </a:p>
          <a:p>
            <a:r>
              <a:rPr lang="en-US" sz="6000" b="1" baseline="30000" dirty="0"/>
              <a:t>- Investigators</a:t>
            </a:r>
          </a:p>
          <a:p>
            <a:r>
              <a:rPr lang="en-US" sz="6000" b="1" baseline="30000" dirty="0"/>
              <a:t>- Professors</a:t>
            </a:r>
          </a:p>
          <a:p>
            <a:r>
              <a:rPr lang="en-US" sz="6000" b="1" baseline="30000" dirty="0"/>
              <a:t>- Mentors</a:t>
            </a:r>
          </a:p>
          <a:p>
            <a:r>
              <a:rPr lang="en-US" sz="6000" b="1" baseline="30000" dirty="0"/>
              <a:t>- Engineers</a:t>
            </a:r>
          </a:p>
          <a:p>
            <a:r>
              <a:rPr lang="en-US" sz="6000" b="1" baseline="30000" dirty="0"/>
              <a:t>- Theologians </a:t>
            </a:r>
          </a:p>
          <a:p>
            <a:r>
              <a:rPr lang="en-US" sz="4500" b="1" baseline="30000" dirty="0"/>
              <a:t> 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760058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6427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baseline="30000" dirty="0"/>
          </a:p>
          <a:p>
            <a:r>
              <a:rPr lang="en-US" sz="8000" b="1" baseline="30000" dirty="0"/>
              <a:t>The Teacher in society </a:t>
            </a:r>
          </a:p>
          <a:p>
            <a:r>
              <a:rPr lang="en-US" sz="8000" b="1" baseline="30000" dirty="0"/>
              <a:t>Categories of intelligence</a:t>
            </a:r>
          </a:p>
          <a:p>
            <a:r>
              <a:rPr lang="en-US" sz="6000" b="1" baseline="30000" dirty="0"/>
              <a:t>- Instructive</a:t>
            </a:r>
          </a:p>
          <a:p>
            <a:r>
              <a:rPr lang="en-US" sz="6000" b="1" baseline="30000" dirty="0"/>
              <a:t>- Rational</a:t>
            </a:r>
          </a:p>
          <a:p>
            <a:r>
              <a:rPr lang="en-US" sz="6000" b="1" baseline="30000" dirty="0"/>
              <a:t>- Knowledgeable</a:t>
            </a:r>
          </a:p>
          <a:p>
            <a:r>
              <a:rPr lang="en-US" sz="6000" b="1" baseline="30000" dirty="0"/>
              <a:t>- Reflective</a:t>
            </a:r>
          </a:p>
          <a:p>
            <a:r>
              <a:rPr lang="en-US" sz="6000" b="1" baseline="30000" dirty="0"/>
              <a:t>- Insightful</a:t>
            </a:r>
          </a:p>
          <a:p>
            <a:endParaRPr lang="en-US" sz="5000" b="1" baseline="30000" dirty="0"/>
          </a:p>
          <a:p>
            <a:r>
              <a:rPr lang="en-US" sz="4500" b="1" baseline="30000" dirty="0"/>
              <a:t> 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403579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5914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baseline="30000" dirty="0"/>
          </a:p>
          <a:p>
            <a:r>
              <a:rPr lang="en-US" sz="8000" b="1" baseline="30000" dirty="0"/>
              <a:t>The Teacher in society</a:t>
            </a:r>
          </a:p>
          <a:p>
            <a:r>
              <a:rPr lang="en-US" sz="8000" b="1" baseline="30000" dirty="0"/>
              <a:t>Domains in society</a:t>
            </a:r>
          </a:p>
          <a:p>
            <a:r>
              <a:rPr lang="en-US" sz="6000" b="1" baseline="30000" dirty="0"/>
              <a:t>- Education</a:t>
            </a:r>
          </a:p>
          <a:p>
            <a:r>
              <a:rPr lang="en-US" sz="6000" b="1" baseline="30000" dirty="0"/>
              <a:t>- Science</a:t>
            </a:r>
          </a:p>
          <a:p>
            <a:r>
              <a:rPr lang="en-US" sz="6000" b="1" baseline="30000" dirty="0"/>
              <a:t>- Philosophy</a:t>
            </a:r>
          </a:p>
          <a:p>
            <a:r>
              <a:rPr lang="en-US" sz="6000" b="1" baseline="30000" dirty="0"/>
              <a:t>- Publishing</a:t>
            </a:r>
          </a:p>
          <a:p>
            <a:r>
              <a:rPr lang="en-US" sz="6000" b="1" baseline="30000" dirty="0"/>
              <a:t>- Accountancy</a:t>
            </a:r>
          </a:p>
          <a:p>
            <a:r>
              <a:rPr lang="en-US" sz="4500" b="1" baseline="30000" dirty="0"/>
              <a:t> 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389449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5734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baseline="30000" dirty="0"/>
          </a:p>
          <a:p>
            <a:r>
              <a:rPr lang="en-US" sz="8000" b="1" baseline="30000" dirty="0"/>
              <a:t>The Teacher in society</a:t>
            </a:r>
          </a:p>
          <a:p>
            <a:r>
              <a:rPr lang="en-US" sz="8000" b="1" baseline="30000" dirty="0"/>
              <a:t>Examples in life</a:t>
            </a:r>
          </a:p>
          <a:p>
            <a:r>
              <a:rPr lang="en-US" sz="6000" b="1" baseline="30000" dirty="0"/>
              <a:t>- Albert Einstein</a:t>
            </a:r>
          </a:p>
          <a:p>
            <a:r>
              <a:rPr lang="en-US" sz="6000" b="1" baseline="30000" dirty="0"/>
              <a:t>- Socrates</a:t>
            </a:r>
          </a:p>
          <a:p>
            <a:r>
              <a:rPr lang="en-US" sz="6000" b="1" baseline="30000" dirty="0"/>
              <a:t>- Abraham Heschel</a:t>
            </a:r>
          </a:p>
          <a:p>
            <a:r>
              <a:rPr lang="en-US" sz="6000" b="1" baseline="30000" dirty="0"/>
              <a:t>- Florence Nightingale</a:t>
            </a:r>
          </a:p>
          <a:p>
            <a:r>
              <a:rPr lang="en-US" sz="6000" b="1" baseline="30000" dirty="0"/>
              <a:t>- Helen Keller</a:t>
            </a:r>
          </a:p>
          <a:p>
            <a:endParaRPr lang="en-US" sz="5000" b="1" baseline="30000" dirty="0"/>
          </a:p>
        </p:txBody>
      </p:sp>
    </p:spTree>
    <p:extLst>
      <p:ext uri="{BB962C8B-B14F-4D97-AF65-F5344CB8AC3E}">
        <p14:creationId xmlns:p14="http://schemas.microsoft.com/office/powerpoint/2010/main" val="2921762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Ephesians 4:11-13</a:t>
            </a:r>
          </a:p>
          <a:p>
            <a:endParaRPr lang="en-US" sz="1500" b="1" dirty="0"/>
          </a:p>
          <a:p>
            <a:r>
              <a:rPr lang="en-US" sz="4500" b="1" dirty="0"/>
              <a:t>So Christ himself gave the apostles, the prophets, the evangelists, the pastors and teachers, </a:t>
            </a:r>
            <a:r>
              <a:rPr lang="en-US" sz="4500" b="1" baseline="30000" dirty="0"/>
              <a:t>12 </a:t>
            </a:r>
            <a:r>
              <a:rPr lang="en-US" sz="4500" b="1" dirty="0"/>
              <a:t>to equip his people for works of service, so that the body of Christ may be built up </a:t>
            </a:r>
            <a:r>
              <a:rPr lang="en-US" sz="4500" b="1" baseline="30000" dirty="0"/>
              <a:t>13 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4097272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crowd of people in front of a large rock&#10;&#10;Description automatically generated">
            <a:extLst>
              <a:ext uri="{FF2B5EF4-FFF2-40B4-BE49-F238E27FC236}">
                <a16:creationId xmlns:a16="http://schemas.microsoft.com/office/drawing/2014/main" id="{07A9B661-6633-B547-A108-6DD9C1E0A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12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 </a:t>
            </a:r>
            <a:r>
              <a:rPr lang="en-US" sz="6600" b="1" baseline="30000" dirty="0"/>
              <a:t> </a:t>
            </a:r>
            <a:r>
              <a:rPr lang="en-US" sz="5400" b="1" baseline="30000" dirty="0"/>
              <a:t> </a:t>
            </a:r>
            <a:endParaRPr lang="en-US" sz="5400" b="1" dirty="0"/>
          </a:p>
        </p:txBody>
      </p:sp>
      <p:pic>
        <p:nvPicPr>
          <p:cNvPr id="5" name="Picture 4" descr="A flock of seagulls flying in the sky&#10;&#10;Description automatically generated">
            <a:extLst>
              <a:ext uri="{FF2B5EF4-FFF2-40B4-BE49-F238E27FC236}">
                <a16:creationId xmlns:a16="http://schemas.microsoft.com/office/drawing/2014/main" id="{684BC72A-89D4-B741-B2EB-29E520975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92" y="0"/>
            <a:ext cx="10237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65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Ephesians 4:11-13</a:t>
            </a:r>
          </a:p>
          <a:p>
            <a:endParaRPr lang="en-US" sz="1500" b="1" dirty="0"/>
          </a:p>
          <a:p>
            <a:r>
              <a:rPr lang="en-US" sz="4500" b="1" dirty="0"/>
              <a:t>until we all reach unity in the faith and in the knowledge of the Son of God and become mature, attaining to the whole measure of the fullness of Christ. </a:t>
            </a:r>
            <a:r>
              <a:rPr lang="en-US" sz="4500" b="1" baseline="30000" dirty="0"/>
              <a:t> 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437714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0" b="1" baseline="30000" dirty="0"/>
          </a:p>
          <a:p>
            <a:endParaRPr lang="en-US" sz="8000" b="1" baseline="30000" dirty="0"/>
          </a:p>
          <a:p>
            <a:endParaRPr lang="en-US" sz="8000" b="1" baseline="30000" dirty="0"/>
          </a:p>
          <a:p>
            <a:pPr algn="ctr"/>
            <a:r>
              <a:rPr lang="en-US" sz="15000" b="1" baseline="30000" dirty="0"/>
              <a:t>The Teacher</a:t>
            </a:r>
            <a:r>
              <a:rPr lang="en-US" sz="4500" b="1" baseline="30000" dirty="0"/>
              <a:t> 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1374911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5914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0" b="1" baseline="30000" dirty="0"/>
          </a:p>
          <a:p>
            <a:r>
              <a:rPr lang="en-US" sz="7000" b="1" dirty="0"/>
              <a:t>Psalm 147:5</a:t>
            </a:r>
            <a:r>
              <a:rPr lang="en-US" sz="7000" dirty="0"/>
              <a:t> </a:t>
            </a:r>
          </a:p>
          <a:p>
            <a:r>
              <a:rPr lang="en-US" sz="7000" dirty="0"/>
              <a:t>Great is our Lord and mighty in power; his understanding has no limit.</a:t>
            </a:r>
            <a:endParaRPr lang="en-US" sz="7000" b="1" baseline="30000" dirty="0"/>
          </a:p>
          <a:p>
            <a:pPr algn="ctr"/>
            <a:r>
              <a:rPr lang="en-US" sz="4500" b="1" baseline="30000" dirty="0"/>
              <a:t> 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260615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Luke 18:1-8</a:t>
            </a:r>
          </a:p>
          <a:p>
            <a:r>
              <a:rPr lang="en-US" sz="6000" dirty="0"/>
              <a:t>Then Jesus told his disciples a parable to show them that they should always pray and not give up. </a:t>
            </a:r>
          </a:p>
          <a:p>
            <a:r>
              <a:rPr lang="en-US" sz="6000" dirty="0"/>
              <a:t> </a:t>
            </a:r>
            <a:r>
              <a:rPr lang="en-US" sz="6000" b="1" baseline="30000" dirty="0"/>
              <a:t> </a:t>
            </a:r>
            <a:r>
              <a:rPr lang="en-US" sz="4500" b="1" baseline="30000" dirty="0"/>
              <a:t> 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4103833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Luke 18:1-8</a:t>
            </a:r>
          </a:p>
          <a:p>
            <a:r>
              <a:rPr lang="en-US" sz="5500" b="1" baseline="30000" dirty="0"/>
              <a:t>2 </a:t>
            </a:r>
            <a:r>
              <a:rPr lang="en-US" sz="5500" dirty="0"/>
              <a:t>He said: “In a certain town there was a judge who neither feared God nor cared what people thought.</a:t>
            </a:r>
            <a:r>
              <a:rPr lang="en-US" sz="6000" dirty="0"/>
              <a:t> </a:t>
            </a:r>
            <a:r>
              <a:rPr lang="en-US" sz="6000" b="1" baseline="30000" dirty="0"/>
              <a:t>3 </a:t>
            </a:r>
            <a:r>
              <a:rPr lang="en-US" sz="6000" dirty="0"/>
              <a:t>And there was a widow in that town who kept coming to him with a plea…</a:t>
            </a:r>
          </a:p>
          <a:p>
            <a:r>
              <a:rPr lang="en-US" sz="6000" dirty="0"/>
              <a:t> </a:t>
            </a:r>
            <a:r>
              <a:rPr lang="en-US" sz="6000" b="1" baseline="30000" dirty="0"/>
              <a:t> </a:t>
            </a:r>
            <a:r>
              <a:rPr lang="en-US" sz="4500" b="1" baseline="30000" dirty="0"/>
              <a:t> 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1827836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Luke 18:1-8</a:t>
            </a:r>
          </a:p>
          <a:p>
            <a:r>
              <a:rPr lang="en-US" sz="5500" dirty="0"/>
              <a:t>‘Grant me justice against my adversary.’</a:t>
            </a:r>
          </a:p>
          <a:p>
            <a:r>
              <a:rPr lang="en-US" sz="5500" b="1" baseline="30000" dirty="0"/>
              <a:t>4 </a:t>
            </a:r>
            <a:r>
              <a:rPr lang="en-US" sz="5500" dirty="0"/>
              <a:t>“For some time he refused. But finally he said to himself, ‘Even though I don’t fear God or care what people think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3110853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7F2E9-694E-4741-A0BE-F7BC1087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3DD46-5136-5A4C-B69C-AD86BF6E4179}"/>
              </a:ext>
            </a:extLst>
          </p:cNvPr>
          <p:cNvSpPr txBox="1"/>
          <p:nvPr/>
        </p:nvSpPr>
        <p:spPr>
          <a:xfrm>
            <a:off x="333632" y="370703"/>
            <a:ext cx="11528854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Luke 18:1-8</a:t>
            </a:r>
          </a:p>
          <a:p>
            <a:r>
              <a:rPr lang="en-US" sz="5500" b="1" baseline="30000" dirty="0"/>
              <a:t>5 </a:t>
            </a:r>
            <a:r>
              <a:rPr lang="en-US" sz="5500" dirty="0"/>
              <a:t>yet because this widow keeps bothering me, I will see that she gets justice, so that she won’t eventually come and attack me!’”</a:t>
            </a:r>
          </a:p>
          <a:p>
            <a:endParaRPr lang="en-US" sz="5500" dirty="0"/>
          </a:p>
          <a:p>
            <a:r>
              <a:rPr lang="en-US" sz="6000" dirty="0"/>
              <a:t> </a:t>
            </a:r>
            <a:r>
              <a:rPr lang="en-US" sz="6000" b="1" baseline="30000" dirty="0"/>
              <a:t> </a:t>
            </a:r>
            <a:r>
              <a:rPr lang="en-US" sz="4500" b="1" baseline="30000" dirty="0"/>
              <a:t> 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4255867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14895</TotalTime>
  <Words>1790</Words>
  <Application>Microsoft Macintosh PowerPoint</Application>
  <PresentationFormat>Widescreen</PresentationFormat>
  <Paragraphs>344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Office Theme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 box</dc:title>
  <dc:creator>Microsoft Office User</dc:creator>
  <cp:lastModifiedBy>Office SSCCMA</cp:lastModifiedBy>
  <cp:revision>235</cp:revision>
  <dcterms:created xsi:type="dcterms:W3CDTF">2019-01-31T18:54:56Z</dcterms:created>
  <dcterms:modified xsi:type="dcterms:W3CDTF">2019-10-22T13:33:11Z</dcterms:modified>
</cp:coreProperties>
</file>