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864"/>
  </p:normalViewPr>
  <p:slideViewPr>
    <p:cSldViewPr snapToGrid="0" snapToObjects="1">
      <p:cViewPr varScale="1">
        <p:scale>
          <a:sx n="108" d="100"/>
          <a:sy n="108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rowd of people in front of a large rock&#10;&#10;Description automatically generated">
            <a:extLst>
              <a:ext uri="{FF2B5EF4-FFF2-40B4-BE49-F238E27FC236}">
                <a16:creationId xmlns:a16="http://schemas.microsoft.com/office/drawing/2014/main" id="{07A9B661-6633-B547-A108-6DD9C1E0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rowd of people in front of a large rock&#10;&#10;Description automatically generated">
            <a:extLst>
              <a:ext uri="{FF2B5EF4-FFF2-40B4-BE49-F238E27FC236}">
                <a16:creationId xmlns:a16="http://schemas.microsoft.com/office/drawing/2014/main" id="{07A9B661-6633-B547-A108-6DD9C1E0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Ephesians 4:11-13</a:t>
            </a:r>
          </a:p>
          <a:p>
            <a:endParaRPr lang="en-US" sz="1500" b="1" dirty="0"/>
          </a:p>
          <a:p>
            <a:r>
              <a:rPr lang="en-US" sz="4500" b="1" dirty="0"/>
              <a:t>So Christ himself gave the apostles, the prophets, the evangelists, the pastors and teachers, </a:t>
            </a:r>
            <a:r>
              <a:rPr lang="en-US" sz="4500" b="1" baseline="30000" dirty="0"/>
              <a:t>12 </a:t>
            </a:r>
            <a:r>
              <a:rPr lang="en-US" sz="4500" b="1" dirty="0"/>
              <a:t>to equip his people for works of service, so that the body of Christ may be built up </a:t>
            </a:r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40972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Ephesians 4:11-13</a:t>
            </a:r>
          </a:p>
          <a:p>
            <a:endParaRPr lang="en-US" sz="1500" b="1" dirty="0"/>
          </a:p>
          <a:p>
            <a:r>
              <a:rPr lang="en-US" sz="4500" b="1" baseline="30000" dirty="0"/>
              <a:t>13 </a:t>
            </a:r>
            <a:r>
              <a:rPr lang="en-US" sz="4500" b="1" dirty="0"/>
              <a:t>until we all reach unity in the faith and in the knowledge of the Son of God and become mature, attaining to the whole measure of the fullness of Christ. </a:t>
            </a:r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43771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b="1" baseline="30000" dirty="0"/>
          </a:p>
          <a:p>
            <a:endParaRPr lang="en-US" sz="8000" b="1" baseline="30000" dirty="0"/>
          </a:p>
          <a:p>
            <a:endParaRPr lang="en-US" sz="8000" b="1" baseline="30000" dirty="0"/>
          </a:p>
          <a:p>
            <a:pPr algn="ctr"/>
            <a:r>
              <a:rPr lang="en-US" sz="15000" b="1" baseline="30000" dirty="0"/>
              <a:t>The Prophet</a:t>
            </a:r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137491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baseline="30000" dirty="0"/>
          </a:p>
          <a:p>
            <a:r>
              <a:rPr lang="en-US" sz="8000" b="1" baseline="30000" dirty="0"/>
              <a:t>The Prophet in the church:</a:t>
            </a:r>
          </a:p>
          <a:p>
            <a:r>
              <a:rPr lang="en-US" sz="5000" b="1" baseline="30000" dirty="0"/>
              <a:t>- </a:t>
            </a:r>
            <a:r>
              <a:rPr lang="en-US" sz="4500" b="1" baseline="30000" dirty="0"/>
              <a:t>Maintain God Focus (Vertical)</a:t>
            </a:r>
          </a:p>
          <a:p>
            <a:r>
              <a:rPr lang="en-US" sz="4500" b="1" baseline="30000" dirty="0"/>
              <a:t>- Call the Church to see beyond itself</a:t>
            </a:r>
          </a:p>
          <a:p>
            <a:r>
              <a:rPr lang="en-US" sz="4500" b="1" baseline="30000" dirty="0"/>
              <a:t>- Discern Spirits / Motifs</a:t>
            </a:r>
          </a:p>
          <a:p>
            <a:r>
              <a:rPr lang="en-US" sz="4500" b="1" baseline="30000" dirty="0"/>
              <a:t>- Bring Words of Knowledge</a:t>
            </a:r>
          </a:p>
          <a:p>
            <a:r>
              <a:rPr lang="en-US" sz="4500" b="1" baseline="30000" dirty="0"/>
              <a:t>- Hold Leadership Accountable (Questions)</a:t>
            </a:r>
          </a:p>
          <a:p>
            <a:r>
              <a:rPr lang="en-US" sz="4500" b="1" baseline="30000" dirty="0"/>
              <a:t>- Advocate for the Poor / Marginalized</a:t>
            </a:r>
          </a:p>
          <a:p>
            <a:endParaRPr lang="en-US" sz="4500" b="1" baseline="30000" dirty="0"/>
          </a:p>
        </p:txBody>
      </p:sp>
    </p:spTree>
    <p:extLst>
      <p:ext uri="{BB962C8B-B14F-4D97-AF65-F5344CB8AC3E}">
        <p14:creationId xmlns:p14="http://schemas.microsoft.com/office/powerpoint/2010/main" val="3874923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591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baseline="30000" dirty="0"/>
          </a:p>
          <a:p>
            <a:r>
              <a:rPr lang="en-US" sz="8000" b="1" baseline="30000" dirty="0"/>
              <a:t>The Prophet in society</a:t>
            </a:r>
          </a:p>
          <a:p>
            <a:r>
              <a:rPr lang="en-US" sz="8000" b="1" baseline="30000" dirty="0"/>
              <a:t>Cultural Expressions</a:t>
            </a:r>
          </a:p>
          <a:p>
            <a:r>
              <a:rPr lang="en-US" sz="5000" b="1" baseline="30000" dirty="0"/>
              <a:t>- Seer</a:t>
            </a:r>
          </a:p>
          <a:p>
            <a:r>
              <a:rPr lang="en-US" sz="5000" b="1" baseline="30000" dirty="0"/>
              <a:t>- Warrior</a:t>
            </a:r>
          </a:p>
          <a:p>
            <a:r>
              <a:rPr lang="en-US" sz="5000" b="1" baseline="30000" dirty="0"/>
              <a:t>- Poet</a:t>
            </a:r>
          </a:p>
          <a:p>
            <a:r>
              <a:rPr lang="en-US" sz="5000" b="1" baseline="30000" dirty="0"/>
              <a:t>- Reformer</a:t>
            </a:r>
          </a:p>
          <a:p>
            <a:r>
              <a:rPr lang="en-US" sz="5000" b="1" baseline="30000" dirty="0"/>
              <a:t>- Questioner</a:t>
            </a:r>
          </a:p>
          <a:p>
            <a:r>
              <a:rPr lang="en-US" sz="5000" b="1" baseline="30000" dirty="0"/>
              <a:t>- Meaning-Maker</a:t>
            </a:r>
          </a:p>
          <a:p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2760058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745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baseline="30000" dirty="0"/>
          </a:p>
          <a:p>
            <a:r>
              <a:rPr lang="en-US" sz="8000" b="1" baseline="30000" dirty="0"/>
              <a:t>The Prophet in society </a:t>
            </a:r>
          </a:p>
          <a:p>
            <a:r>
              <a:rPr lang="en-US" sz="8000" b="1" baseline="30000" dirty="0"/>
              <a:t>Categories of intelligence</a:t>
            </a:r>
          </a:p>
          <a:p>
            <a:r>
              <a:rPr lang="en-US" sz="5000" b="1" baseline="30000" dirty="0"/>
              <a:t>- Ethical</a:t>
            </a:r>
          </a:p>
          <a:p>
            <a:r>
              <a:rPr lang="en-US" sz="5000" b="1" baseline="30000" dirty="0"/>
              <a:t>- Authentic</a:t>
            </a:r>
          </a:p>
          <a:p>
            <a:r>
              <a:rPr lang="en-US" sz="5000" b="1" baseline="30000" dirty="0"/>
              <a:t>- Truth Speaking</a:t>
            </a:r>
          </a:p>
          <a:p>
            <a:r>
              <a:rPr lang="en-US" sz="5000" b="1" baseline="30000" dirty="0"/>
              <a:t>- Present and Future Orientated</a:t>
            </a:r>
          </a:p>
          <a:p>
            <a:r>
              <a:rPr lang="en-US" sz="5000" b="1" baseline="30000" dirty="0"/>
              <a:t>- Principles</a:t>
            </a:r>
          </a:p>
          <a:p>
            <a:r>
              <a:rPr lang="en-US" sz="5000" b="1" baseline="30000" dirty="0"/>
              <a:t>- Intuitive</a:t>
            </a:r>
          </a:p>
          <a:p>
            <a:r>
              <a:rPr lang="en-US" sz="5000" b="1" baseline="30000" dirty="0"/>
              <a:t>- Passionate</a:t>
            </a:r>
          </a:p>
          <a:p>
            <a:r>
              <a:rPr lang="en-US" sz="5000" b="1" baseline="30000" dirty="0"/>
              <a:t>- Urgent</a:t>
            </a:r>
          </a:p>
          <a:p>
            <a:endParaRPr lang="en-US" sz="5000" b="1" baseline="30000" dirty="0"/>
          </a:p>
          <a:p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403579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baseline="30000" dirty="0"/>
          </a:p>
          <a:p>
            <a:r>
              <a:rPr lang="en-US" sz="8000" b="1" baseline="30000" dirty="0"/>
              <a:t>The Prophet in society</a:t>
            </a:r>
          </a:p>
          <a:p>
            <a:r>
              <a:rPr lang="en-US" sz="8000" b="1" baseline="30000" dirty="0"/>
              <a:t>Domains in society</a:t>
            </a:r>
          </a:p>
          <a:p>
            <a:r>
              <a:rPr lang="en-US" sz="5000" b="1" baseline="30000" dirty="0"/>
              <a:t>- Arts</a:t>
            </a:r>
          </a:p>
          <a:p>
            <a:r>
              <a:rPr lang="en-US" sz="5000" b="1" baseline="30000" dirty="0"/>
              <a:t>- Psychology</a:t>
            </a:r>
          </a:p>
          <a:p>
            <a:r>
              <a:rPr lang="en-US" sz="5000" b="1" baseline="30000" dirty="0"/>
              <a:t>- Aid &amp; Development</a:t>
            </a:r>
          </a:p>
          <a:p>
            <a:r>
              <a:rPr lang="en-US" sz="5000" b="1" baseline="30000" dirty="0"/>
              <a:t>- Environmentalism</a:t>
            </a:r>
          </a:p>
          <a:p>
            <a:r>
              <a:rPr lang="en-US" sz="5000" b="1" baseline="30000" dirty="0"/>
              <a:t>- Ethics</a:t>
            </a:r>
          </a:p>
          <a:p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89449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baseline="30000" dirty="0"/>
          </a:p>
          <a:p>
            <a:r>
              <a:rPr lang="en-US" sz="8000" b="1" baseline="30000" dirty="0"/>
              <a:t>The Prophet in society</a:t>
            </a:r>
          </a:p>
          <a:p>
            <a:r>
              <a:rPr lang="en-US" sz="8000" b="1" baseline="30000" dirty="0"/>
              <a:t>Examples in life</a:t>
            </a:r>
          </a:p>
          <a:p>
            <a:r>
              <a:rPr lang="en-US" sz="5000" b="1" baseline="30000" dirty="0"/>
              <a:t>- Bono</a:t>
            </a:r>
          </a:p>
          <a:p>
            <a:r>
              <a:rPr lang="en-US" sz="4500" b="1" baseline="30000" dirty="0"/>
              <a:t>- Simone Weil</a:t>
            </a:r>
          </a:p>
          <a:p>
            <a:r>
              <a:rPr lang="en-US" sz="4500" b="1" baseline="30000" dirty="0"/>
              <a:t>- Fredrich Nietzsche</a:t>
            </a:r>
          </a:p>
          <a:p>
            <a:r>
              <a:rPr lang="en-US" sz="4500" b="1" baseline="30000" dirty="0"/>
              <a:t>- Mahatma Gandhi</a:t>
            </a:r>
          </a:p>
          <a:p>
            <a:r>
              <a:rPr lang="en-US" sz="4500" b="1" baseline="30000" dirty="0"/>
              <a:t>- John Lennon</a:t>
            </a:r>
          </a:p>
          <a:p>
            <a:r>
              <a:rPr lang="en-US" sz="4500" b="1" baseline="30000" dirty="0"/>
              <a:t>- Morpheus (the Matrix)</a:t>
            </a:r>
          </a:p>
        </p:txBody>
      </p:sp>
    </p:spTree>
    <p:extLst>
      <p:ext uri="{BB962C8B-B14F-4D97-AF65-F5344CB8AC3E}">
        <p14:creationId xmlns:p14="http://schemas.microsoft.com/office/powerpoint/2010/main" val="2921762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13709</TotalTime>
  <Words>212</Words>
  <Application>Microsoft Macintosh PowerPoint</Application>
  <PresentationFormat>Widescreen</PresentationFormat>
  <Paragraphs>177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Office SSCCMA</cp:lastModifiedBy>
  <cp:revision>204</cp:revision>
  <dcterms:created xsi:type="dcterms:W3CDTF">2019-01-31T18:54:56Z</dcterms:created>
  <dcterms:modified xsi:type="dcterms:W3CDTF">2019-10-03T13:24:01Z</dcterms:modified>
</cp:coreProperties>
</file>