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5" r:id="rId3"/>
    <p:sldId id="348" r:id="rId4"/>
    <p:sldId id="349" r:id="rId5"/>
    <p:sldId id="350" r:id="rId6"/>
    <p:sldId id="351" r:id="rId7"/>
    <p:sldId id="3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68"/>
    <p:restoredTop sz="94984"/>
  </p:normalViewPr>
  <p:slideViewPr>
    <p:cSldViewPr snapToGrid="0" snapToObjects="1">
      <p:cViewPr varScale="1">
        <p:scale>
          <a:sx n="98" d="100"/>
          <a:sy n="98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What do you do in the winter?</a:t>
            </a:r>
          </a:p>
        </p:txBody>
      </p:sp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Proverbs 20:4</a:t>
            </a:r>
          </a:p>
          <a:p>
            <a:pPr algn="ctr"/>
            <a:endParaRPr lang="en-US" sz="1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Sluggards do not plow in season; so at harvest time they look but find nothing. 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338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Ecclesiastes 3:1-2</a:t>
            </a:r>
          </a:p>
          <a:p>
            <a:pPr algn="ctr"/>
            <a:endParaRPr lang="en-US" sz="1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There is a time for everything, and a season for every activity under the heavens:</a:t>
            </a: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2</a:t>
            </a:r>
            <a:r>
              <a:rPr lang="en-US" sz="5000" b="1" dirty="0">
                <a:latin typeface="Century Gothic" panose="020B0502020202020204" pitchFamily="34" charset="0"/>
              </a:rPr>
              <a:t> a time to be born and a time to die, a time to plant and a time to uproot.</a:t>
            </a: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 </a:t>
            </a:r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7357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Galatians 6:9</a:t>
            </a:r>
          </a:p>
          <a:p>
            <a:pPr algn="ctr"/>
            <a:endParaRPr lang="en-US" sz="1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000" b="1" dirty="0"/>
              <a:t>Let us not become weary in doing good, for at the proper time we will reap a harvest if we do not give up 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0422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Hosea 10:12</a:t>
            </a:r>
          </a:p>
          <a:p>
            <a:pPr algn="ctr"/>
            <a:endParaRPr lang="en-US" sz="1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Sow righteousness for yourselves,</a:t>
            </a:r>
            <a:br>
              <a:rPr lang="en-US" sz="5000" b="1" dirty="0">
                <a:latin typeface="Century Gothic" panose="020B0502020202020204" pitchFamily="34" charset="0"/>
              </a:rPr>
            </a:br>
            <a:r>
              <a:rPr lang="en-US" sz="5000" b="1" dirty="0">
                <a:latin typeface="Century Gothic" panose="020B0502020202020204" pitchFamily="34" charset="0"/>
              </a:rPr>
              <a:t>    reap the fruit of unfailing love,</a:t>
            </a:r>
            <a:br>
              <a:rPr lang="en-US" sz="5000" b="1" dirty="0">
                <a:latin typeface="Century Gothic" panose="020B0502020202020204" pitchFamily="34" charset="0"/>
              </a:rPr>
            </a:br>
            <a:r>
              <a:rPr lang="en-US" sz="5000" b="1" dirty="0">
                <a:latin typeface="Century Gothic" panose="020B0502020202020204" pitchFamily="34" charset="0"/>
              </a:rPr>
              <a:t>and break up your unplowed ground;</a:t>
            </a:r>
            <a:br>
              <a:rPr lang="en-US" sz="5000" b="1" dirty="0">
                <a:latin typeface="Century Gothic" panose="020B0502020202020204" pitchFamily="34" charset="0"/>
              </a:rPr>
            </a:br>
            <a:r>
              <a:rPr lang="en-US" sz="5000" b="1" dirty="0">
                <a:latin typeface="Century Gothic" panose="020B0502020202020204" pitchFamily="34" charset="0"/>
              </a:rPr>
              <a:t>    for it is time to seek 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Lord.</a:t>
            </a:r>
            <a:br>
              <a:rPr lang="en-US" sz="5000" b="1" dirty="0">
                <a:latin typeface="Century Gothic" panose="020B0502020202020204" pitchFamily="34" charset="0"/>
              </a:rPr>
            </a:br>
            <a:endParaRPr lang="en-US" sz="5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922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Jeremiah 23:29</a:t>
            </a: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Is not my word like fire,” declares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, “and like a hammer that breaks a rock in pieces?</a:t>
            </a:r>
            <a:endParaRPr lang="en-US" sz="5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26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What do you do in the winter?</a:t>
            </a:r>
          </a:p>
        </p:txBody>
      </p:sp>
    </p:spTree>
    <p:extLst>
      <p:ext uri="{BB962C8B-B14F-4D97-AF65-F5344CB8AC3E}">
        <p14:creationId xmlns:p14="http://schemas.microsoft.com/office/powerpoint/2010/main" val="201188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14005</TotalTime>
  <Words>90</Words>
  <Application>Microsoft Macintosh PowerPoint</Application>
  <PresentationFormat>Widescreen</PresentationFormat>
  <Paragraphs>104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Adam Clewer</cp:lastModifiedBy>
  <cp:revision>205</cp:revision>
  <dcterms:created xsi:type="dcterms:W3CDTF">2019-01-31T18:54:56Z</dcterms:created>
  <dcterms:modified xsi:type="dcterms:W3CDTF">2020-01-04T22:36:51Z</dcterms:modified>
</cp:coreProperties>
</file>