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73" r:id="rId20"/>
    <p:sldId id="274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A9177DA5-E394-3F48-BF6B-D92EF7CD6148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DA5-E394-3F48-BF6B-D92EF7CD6148}" type="datetimeFigureOut">
              <a:rPr lang="en-US" smtClean="0"/>
              <a:t>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16-B34B-764D-BEBB-2AEDA204D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DA5-E394-3F48-BF6B-D92EF7CD6148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16-B34B-764D-BEBB-2AEDA204D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DA5-E394-3F48-BF6B-D92EF7CD6148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16-B34B-764D-BEBB-2AEDA204D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DA5-E394-3F48-BF6B-D92EF7CD6148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16-B34B-764D-BEBB-2AEDA204D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DA5-E394-3F48-BF6B-D92EF7CD6148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16-B34B-764D-BEBB-2AEDA204D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DA5-E394-3F48-BF6B-D92EF7CD6148}" type="datetimeFigureOut">
              <a:rPr lang="en-US" smtClean="0"/>
              <a:t>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16-B34B-764D-BEBB-2AEDA204D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DA5-E394-3F48-BF6B-D92EF7CD6148}" type="datetimeFigureOut">
              <a:rPr lang="en-US" smtClean="0"/>
              <a:t>1/12/19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16-B34B-764D-BEBB-2AEDA204D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DA5-E394-3F48-BF6B-D92EF7CD6148}" type="datetimeFigureOut">
              <a:rPr lang="en-US" smtClean="0"/>
              <a:t>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16-B34B-764D-BEBB-2AEDA204D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DA5-E394-3F48-BF6B-D92EF7CD6148}" type="datetimeFigureOut">
              <a:rPr lang="en-US" smtClean="0"/>
              <a:t>1/12/19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16-B34B-764D-BEBB-2AEDA204D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DA5-E394-3F48-BF6B-D92EF7CD6148}" type="datetimeFigureOut">
              <a:rPr lang="en-US" smtClean="0"/>
              <a:t>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16-B34B-764D-BEBB-2AEDA204D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DA5-E394-3F48-BF6B-D92EF7CD6148}" type="datetimeFigureOut">
              <a:rPr lang="en-US" smtClean="0"/>
              <a:t>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65716-B34B-764D-BEBB-2AEDA204DD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177DA5-E394-3F48-BF6B-D92EF7CD6148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065716-B34B-764D-BEBB-2AEDA204DD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3556028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9969"/>
            <a:ext cx="7101935" cy="38294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5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89333"/>
            <a:ext cx="7345485" cy="4357360"/>
          </a:xfrm>
        </p:spPr>
        <p:txBody>
          <a:bodyPr/>
          <a:lstStyle/>
          <a:p>
            <a:endParaRPr lang="en-US" sz="3400" dirty="0" smtClean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4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Eventually </a:t>
            </a:r>
            <a:r>
              <a:rPr lang="en-US" sz="34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the wine will ferment and make the wineskin burst, losing everything—the wine is spilled and the wineskin ruined. Instead, new wine is always poured into a new wineskin so that both are preserved.”</a:t>
            </a:r>
            <a:r>
              <a:rPr lang="en-US" sz="3400" baseline="300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 </a:t>
            </a:r>
            <a:r>
              <a:rPr lang="en-US" sz="34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Matthew 9:16-17 TPT</a:t>
            </a:r>
          </a:p>
          <a:p>
            <a:endParaRPr lang="en-US" sz="36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159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9969"/>
            <a:ext cx="7101935" cy="3829460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A “divine shift” had taken place – a divine shift is when we move from one season to other.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 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Peter almost missed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it!</a:t>
            </a:r>
          </a:p>
          <a:p>
            <a:endParaRPr lang="en-US" sz="36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What season are you in?</a:t>
            </a:r>
            <a:endParaRPr lang="en-US" sz="36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endParaRPr lang="en-US" sz="36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159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9969"/>
            <a:ext cx="7101935" cy="3829460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God will give you opportunities to listen like Jesus, to speak like Jesus, to think like Jesus and to behave like Jesus.  </a:t>
            </a:r>
          </a:p>
          <a:p>
            <a:endParaRPr lang="en-US" sz="800" dirty="0" smtClean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Helvetica Neue"/>
                <a:cs typeface="Helvetica Neue"/>
              </a:rPr>
              <a:t>The “Fruits of the Spirit” grow in bad soil.</a:t>
            </a:r>
            <a:endParaRPr lang="en-US" sz="36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159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9969"/>
            <a:ext cx="7101935" cy="3829460"/>
          </a:xfrm>
        </p:spPr>
        <p:txBody>
          <a:bodyPr/>
          <a:lstStyle/>
          <a:p>
            <a:endParaRPr lang="en-US" sz="3600" dirty="0" smtClean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C.S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. Lewis once said, “If you want a religion to make you really comfortable, I certainly don’t recommend Christianity. </a:t>
            </a: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 </a:t>
            </a:r>
          </a:p>
          <a:p>
            <a:endParaRPr lang="en-US" sz="36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159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9969"/>
            <a:ext cx="7101935" cy="3829460"/>
          </a:xfrm>
        </p:spPr>
        <p:txBody>
          <a:bodyPr/>
          <a:lstStyle/>
          <a:p>
            <a:r>
              <a:rPr lang="en-US" sz="3600" b="1" u="sng" dirty="0" smtClean="0">
                <a:solidFill>
                  <a:srgbClr val="000000"/>
                </a:solidFill>
                <a:latin typeface="Helvetica Neue"/>
                <a:cs typeface="Helvetica Neue"/>
              </a:rPr>
              <a:t>JOY IS A CHOICE</a:t>
            </a:r>
          </a:p>
          <a:p>
            <a:endParaRPr lang="en-US" sz="800" dirty="0">
              <a:latin typeface="Helvetica Neue"/>
              <a:cs typeface="Helvetica Neue"/>
            </a:endParaRP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Habakkuk means Wrestler and Embracer.  </a:t>
            </a:r>
            <a:endParaRPr lang="en-US" sz="3600" dirty="0" smtClean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endParaRPr lang="en-US" sz="8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600" i="1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“Even though the fig trees </a:t>
            </a:r>
            <a:r>
              <a:rPr lang="en-US" sz="3600" i="1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have no </a:t>
            </a:r>
            <a:r>
              <a:rPr lang="en-US" sz="3600" i="1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blossoms</a:t>
            </a:r>
            <a:r>
              <a:rPr lang="en-US" sz="3600" i="1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, and </a:t>
            </a:r>
            <a:r>
              <a:rPr lang="en-US" sz="3600" i="1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there are no grapes on </a:t>
            </a:r>
            <a:r>
              <a:rPr lang="en-US" sz="3600" i="1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the vines; </a:t>
            </a:r>
          </a:p>
          <a:p>
            <a:r>
              <a:rPr lang="en-US" sz="3600" i="1" dirty="0">
                <a:effectLst/>
                <a:latin typeface="Helvetica Neue"/>
                <a:cs typeface="Helvetica Neue"/>
              </a:rPr>
              <a:t> </a:t>
            </a:r>
            <a:r>
              <a:rPr lang="en-US" sz="3600" dirty="0">
                <a:effectLst/>
                <a:latin typeface="Helvetica Neue"/>
                <a:cs typeface="Helvetica Neue"/>
              </a:rPr>
              <a:t> </a:t>
            </a:r>
            <a:endParaRPr lang="en-US" sz="3600" dirty="0" smtClean="0">
              <a:effectLst/>
              <a:latin typeface="Helvetica Neue"/>
              <a:cs typeface="Helvetica Neue"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9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9969"/>
            <a:ext cx="7101935" cy="3829460"/>
          </a:xfrm>
        </p:spPr>
        <p:txBody>
          <a:bodyPr/>
          <a:lstStyle/>
          <a:p>
            <a:r>
              <a:rPr lang="en-US" sz="3600" i="1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even though the olive crop fails,  and the fields lie empty and barren</a:t>
            </a:r>
            <a:r>
              <a:rPr lang="en-US" sz="3600" i="1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; even </a:t>
            </a:r>
            <a:r>
              <a:rPr lang="en-US" sz="3600" i="1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though the flocks die in the fields</a:t>
            </a:r>
            <a:r>
              <a:rPr lang="en-US" sz="3600" i="1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,</a:t>
            </a:r>
            <a:r>
              <a:rPr lang="en-US" sz="3600" i="1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</a:t>
            </a:r>
            <a:r>
              <a:rPr lang="en-US" sz="3600" i="1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and </a:t>
            </a:r>
            <a:r>
              <a:rPr lang="en-US" sz="3600" i="1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the cattle barns are empty, </a:t>
            </a:r>
            <a:r>
              <a:rPr lang="en-US" sz="3600" i="1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</a:t>
            </a:r>
            <a:r>
              <a:rPr lang="en-US" sz="3600" i="1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yet I will rejoice in the Lord.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</a:t>
            </a:r>
            <a:r>
              <a:rPr lang="en-US" sz="3600" i="1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 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</a:t>
            </a:r>
            <a:endParaRPr lang="en-US" sz="36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159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9969"/>
            <a:ext cx="7101935" cy="3829460"/>
          </a:xfrm>
        </p:spPr>
        <p:txBody>
          <a:bodyPr/>
          <a:lstStyle/>
          <a:p>
            <a:r>
              <a:rPr lang="en-US" sz="3600" i="1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I will be joyful in the God of my salvation!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</a:t>
            </a:r>
            <a:r>
              <a:rPr lang="en-US" sz="3600" i="1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The Sovereign Lord is my strength</a:t>
            </a:r>
            <a:r>
              <a:rPr lang="en-US" sz="3600" i="1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!</a:t>
            </a:r>
            <a:r>
              <a:rPr lang="en-US" sz="3600" i="1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</a:t>
            </a:r>
            <a:r>
              <a:rPr lang="en-US" sz="3600" i="1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He </a:t>
            </a:r>
            <a:r>
              <a:rPr lang="en-US" sz="3600" i="1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makes me as surefooted as a deer,  able to tread upon the heights.”  </a:t>
            </a:r>
            <a:endParaRPr lang="en-US" sz="36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Helvetica Neue"/>
                <a:cs typeface="Helvetica Neue"/>
              </a:rPr>
              <a:t>Habakkuk 3:17-19</a:t>
            </a:r>
            <a:endParaRPr lang="en-US" sz="36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159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9969"/>
            <a:ext cx="7101935" cy="3829460"/>
          </a:xfrm>
        </p:spPr>
        <p:txBody>
          <a:bodyPr/>
          <a:lstStyle/>
          <a:p>
            <a:r>
              <a:rPr lang="en-US" sz="3600" b="1" u="sng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Choose joy by </a:t>
            </a:r>
            <a:r>
              <a:rPr lang="en-US" sz="3600" b="1" u="sng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being grateful. </a:t>
            </a:r>
            <a:endParaRPr lang="en-US" sz="3600" b="1" u="sng" dirty="0" smtClean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endParaRPr lang="en-US" sz="1400" b="1" u="sng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600" i="1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“Be </a:t>
            </a:r>
            <a:r>
              <a:rPr lang="en-US" sz="3600" i="1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joyful always; give thanks in all circumstances…for this is God’s will for </a:t>
            </a:r>
            <a:r>
              <a:rPr lang="en-US" sz="3600" i="1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you.”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I Thess. 5: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16</a:t>
            </a:r>
          </a:p>
          <a:p>
            <a:endParaRPr lang="en-US" sz="14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600" b="1" u="sng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Joy </a:t>
            </a:r>
            <a:r>
              <a:rPr lang="en-US" sz="3600" b="1" u="sng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is hidden in compassion  </a:t>
            </a:r>
          </a:p>
          <a:p>
            <a:endParaRPr lang="en-US" sz="36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159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89333"/>
            <a:ext cx="7101935" cy="4431334"/>
          </a:xfrm>
        </p:spPr>
        <p:txBody>
          <a:bodyPr/>
          <a:lstStyle/>
          <a:p>
            <a:r>
              <a:rPr lang="en-US" sz="3600" b="1" u="sng" dirty="0">
                <a:effectLst/>
                <a:latin typeface="Helvetica Neue"/>
                <a:cs typeface="Helvetica Neue"/>
              </a:rPr>
              <a:t>LIGHT SHOWS UP BEST IN DARKNESS</a:t>
            </a:r>
            <a:endParaRPr lang="en-US" sz="3600" dirty="0">
              <a:effectLst/>
              <a:latin typeface="Helvetica Neue"/>
              <a:cs typeface="Helvetica Neue"/>
            </a:endParaRPr>
          </a:p>
          <a:p>
            <a:r>
              <a:rPr lang="en-US" sz="800" b="1" dirty="0">
                <a:effectLst/>
                <a:latin typeface="Helvetica Neue"/>
                <a:cs typeface="Helvetica Neue"/>
              </a:rPr>
              <a:t> </a:t>
            </a:r>
            <a:endParaRPr lang="en-US" sz="800" dirty="0">
              <a:effectLst/>
              <a:latin typeface="Helvetica Neue"/>
              <a:cs typeface="Helvetica Neue"/>
            </a:endParaRPr>
          </a:p>
          <a:p>
            <a:r>
              <a:rPr lang="en-US" sz="34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“Your lives light up the world. Let others see your light from a distance, for how can you hide a city that stands on a hilltop? And who would light a lamp and then hide it in an obscure place? </a:t>
            </a:r>
            <a:endParaRPr lang="en-US" sz="34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864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9969"/>
            <a:ext cx="7101935" cy="3829460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Instead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, it’s placed where everyone in the house can benefit from its light. So don’t hide your light! Let it shine brightly before others, </a:t>
            </a:r>
            <a:r>
              <a:rPr lang="en-US" sz="3600" dirty="0">
                <a:solidFill>
                  <a:srgbClr val="000000"/>
                </a:solidFill>
                <a:effectLst/>
              </a:rPr>
              <a:t>so that the commendable things you do will shine </a:t>
            </a:r>
            <a:endParaRPr lang="en-US" sz="36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159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05520"/>
            <a:ext cx="7101935" cy="4204185"/>
          </a:xfrm>
        </p:spPr>
        <p:txBody>
          <a:bodyPr/>
          <a:lstStyle/>
          <a:p>
            <a:endParaRPr lang="en-US" sz="3200" dirty="0" smtClean="0">
              <a:effectLst/>
            </a:endParaRPr>
          </a:p>
          <a:p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God’s 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love will not keep you from trials, but it will see you through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them. 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</a:t>
            </a:r>
            <a:endParaRPr lang="en-US" sz="3600" dirty="0" smtClean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It can 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never measured by the circumstances of your life.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</a:t>
            </a:r>
            <a:endParaRPr lang="en-US" sz="36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200" dirty="0">
                <a:effectLst/>
              </a:rPr>
              <a:t> </a:t>
            </a:r>
          </a:p>
          <a:p>
            <a:r>
              <a:rPr lang="en-US" sz="3200" dirty="0">
                <a:effectLst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6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9969"/>
            <a:ext cx="7101935" cy="3829460"/>
          </a:xfrm>
        </p:spPr>
        <p:txBody>
          <a:bodyPr/>
          <a:lstStyle/>
          <a:p>
            <a:r>
              <a:rPr lang="en-US" sz="34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as light upon them, and then they will give their praise to your Father in heaven.”     Matthew 5:14-</a:t>
            </a:r>
            <a:r>
              <a:rPr lang="en-US" sz="34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16</a:t>
            </a:r>
          </a:p>
          <a:p>
            <a:endParaRPr lang="en-US" sz="8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4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God appointed </a:t>
            </a:r>
            <a:r>
              <a:rPr lang="en-US" sz="34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you </a:t>
            </a:r>
            <a:r>
              <a:rPr lang="en-US" sz="34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to bring His light </a:t>
            </a:r>
            <a:r>
              <a:rPr lang="en-US" sz="34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into </a:t>
            </a:r>
            <a:r>
              <a:rPr lang="en-US" sz="34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this moment  in history.  You were born for this!  You don’t become the light, you are the light. </a:t>
            </a:r>
            <a:endParaRPr lang="en-US" sz="34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159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9969"/>
            <a:ext cx="7101935" cy="38294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1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9969"/>
            <a:ext cx="7101935" cy="38294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1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9969"/>
            <a:ext cx="7101935" cy="38294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1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93192"/>
            <a:ext cx="7101935" cy="4056237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effectLst/>
                <a:latin typeface="Helvetica Neue"/>
                <a:cs typeface="Helvetica Neue"/>
              </a:rPr>
              <a:t>“When I said, ‘My foot is slipping’, Your love, O Lord, supported me.”  Psalm 94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Helvetica Neue"/>
                <a:cs typeface="Helvetica Neue"/>
              </a:rPr>
              <a:t>:18</a:t>
            </a:r>
            <a:endParaRPr lang="en-US" sz="3600" dirty="0">
              <a:solidFill>
                <a:schemeClr val="tx1"/>
              </a:solidFill>
              <a:effectLst/>
              <a:latin typeface="Helvetica Neue"/>
              <a:cs typeface="Helvetica Neue"/>
            </a:endParaRPr>
          </a:p>
          <a:p>
            <a:r>
              <a:rPr lang="en-US" sz="800" dirty="0">
                <a:solidFill>
                  <a:schemeClr val="tx1"/>
                </a:solidFill>
                <a:effectLst/>
                <a:latin typeface="Helvetica Neue"/>
                <a:cs typeface="Helvetica Neue"/>
              </a:rPr>
              <a:t> </a:t>
            </a:r>
          </a:p>
          <a:p>
            <a:r>
              <a:rPr lang="en-US" sz="3600" dirty="0">
                <a:solidFill>
                  <a:schemeClr val="tx1"/>
                </a:solidFill>
                <a:effectLst/>
                <a:latin typeface="Helvetica Neue"/>
                <a:cs typeface="Helvetica Neue"/>
              </a:rPr>
              <a:t>“How priceless is your unfailing love.  Both high and low among men find refuge in the shadow of your wings.”  Psalm 36:7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159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9969"/>
            <a:ext cx="7101935" cy="3829460"/>
          </a:xfrm>
        </p:spPr>
        <p:txBody>
          <a:bodyPr/>
          <a:lstStyle/>
          <a:p>
            <a:r>
              <a:rPr lang="en-US" sz="3600" b="1" u="sng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God’s love always has a higher purpose”</a:t>
            </a:r>
            <a:endParaRPr lang="en-US" sz="36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600" b="1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 </a:t>
            </a:r>
            <a:endParaRPr lang="en-US" sz="36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“Let the morning bring me word of your unfailing love, for I have put my trust in You.”  Psalm</a:t>
            </a:r>
            <a:r>
              <a:rPr lang="en-US" sz="3600" b="1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43:8</a:t>
            </a:r>
          </a:p>
          <a:p>
            <a:endParaRPr lang="en-US" sz="36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159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89333"/>
            <a:ext cx="7101935" cy="4160096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God’s love  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is redemptive.  It can bring good from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bad; healing 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from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brokenness; and restoration 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from </a:t>
            </a:r>
            <a:r>
              <a:rPr lang="en-US" sz="3600" dirty="0" err="1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woundedness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.</a:t>
            </a:r>
          </a:p>
          <a:p>
            <a:endParaRPr lang="en-US" sz="8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It 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moves us to places for our own protection, maturity and highest good.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9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9969"/>
            <a:ext cx="7101935" cy="3829460"/>
          </a:xfrm>
        </p:spPr>
        <p:txBody>
          <a:bodyPr/>
          <a:lstStyle/>
          <a:p>
            <a:endParaRPr lang="en-US" sz="3600" b="1" u="sng" dirty="0" smtClean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600" b="1" u="sng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GOD </a:t>
            </a:r>
            <a:r>
              <a:rPr lang="en-US" sz="3600" b="1" u="sng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NEVER SETS YOU UP TO FAIL, ONLY TO GROW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.  (Bill Johnson)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9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89332"/>
            <a:ext cx="7101935" cy="4295715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Words for “Time”</a:t>
            </a:r>
          </a:p>
          <a:p>
            <a:endParaRPr lang="en-US" sz="8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  <a:p>
            <a:r>
              <a:rPr lang="en-US" sz="3600" dirty="0" err="1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Chronos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– process of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time, chronological 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order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 </a:t>
            </a:r>
          </a:p>
          <a:p>
            <a:r>
              <a:rPr lang="en-US" sz="3600" dirty="0" err="1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Kairos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time:  the now time</a:t>
            </a:r>
          </a:p>
          <a:p>
            <a:r>
              <a:rPr lang="en-US" sz="8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 </a:t>
            </a:r>
          </a:p>
          <a:p>
            <a:r>
              <a:rPr lang="en-US" sz="3600" dirty="0" err="1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Pleroma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:  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fullness of time, something has been accomplished</a:t>
            </a:r>
          </a:p>
          <a:p>
            <a:endParaRPr lang="en-US" sz="36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159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9969"/>
            <a:ext cx="7101935" cy="3829460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God is getting rid of the old wineskins inside of you and making new ones so He can pour a fresh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portion of 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His Spirit into you.  This process isn’t always fun but it is always good.  </a:t>
            </a:r>
          </a:p>
          <a:p>
            <a:endParaRPr lang="en-US" sz="36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159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1483"/>
            <a:ext cx="7086600" cy="1847850"/>
          </a:xfrm>
        </p:spPr>
        <p:txBody>
          <a:bodyPr/>
          <a:lstStyle/>
          <a:p>
            <a:r>
              <a:rPr lang="en-US" dirty="0" smtClean="0"/>
              <a:t>WISDOM FOR THE NEW YEAR </a:t>
            </a:r>
            <a:r>
              <a:rPr lang="mr-IN" dirty="0" smtClean="0"/>
              <a:t>–</a:t>
            </a:r>
            <a:r>
              <a:rPr lang="en-US" dirty="0" smtClean="0"/>
              <a:t>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89333"/>
            <a:ext cx="7101935" cy="4160096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“And 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who would mend worn-out clothing with new fabric? When the new cloth shrinks it will rip, making the hole worse than before. 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 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  <a:cs typeface="Helvetica Neue"/>
              </a:rPr>
              <a:t>And who would pour fresh, new wine into an old wineskin? </a:t>
            </a:r>
            <a:endParaRPr lang="en-US" sz="36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159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604</TotalTime>
  <Words>712</Words>
  <Application>Microsoft Macintosh PowerPoint</Application>
  <PresentationFormat>On-screen Show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Tradition</vt:lpstr>
      <vt:lpstr>WISDOM FOR THE NEW YEAR – Part 2</vt:lpstr>
      <vt:lpstr>WISDOM FOR THE NEW YEAR – Part 2</vt:lpstr>
      <vt:lpstr>WISDOM FOR THE NEW YEAR – Part 2</vt:lpstr>
      <vt:lpstr>WISDOM FOR THE NEW YEAR – Part 2</vt:lpstr>
      <vt:lpstr>WISDOM FOR THE NEW YEAR – Part 2</vt:lpstr>
      <vt:lpstr>WISDOM FOR THE NEW YEAR – Part 2</vt:lpstr>
      <vt:lpstr>WISDOM FOR THE NEW YEAR – Part 2</vt:lpstr>
      <vt:lpstr>WISDOM FOR THE NEW YEAR – Part 2</vt:lpstr>
      <vt:lpstr>WISDOM FOR THE NEW YEAR – Part 2</vt:lpstr>
      <vt:lpstr>WISDOM FOR THE NEW YEAR – Part 2</vt:lpstr>
      <vt:lpstr>WISDOM FOR THE NEW YEAR – Part 2</vt:lpstr>
      <vt:lpstr>WISDOM FOR THE NEW YEAR – Part 2</vt:lpstr>
      <vt:lpstr>WISDOM FOR THE NEW YEAR – Part 2</vt:lpstr>
      <vt:lpstr>WISDOM FOR THE NEW YEAR – Part 2</vt:lpstr>
      <vt:lpstr>WISDOM FOR THE NEW YEAR – Part 2</vt:lpstr>
      <vt:lpstr>WISDOM FOR THE NEW YEAR – Part 2</vt:lpstr>
      <vt:lpstr>WISDOM FOR THE NEW YEAR – Part 2</vt:lpstr>
      <vt:lpstr>WISDOM FOR THE NEW YEAR – Part 2</vt:lpstr>
      <vt:lpstr>WISDOM FOR THE NEW YEAR – Part 2</vt:lpstr>
      <vt:lpstr>WISDOM FOR THE NEW YEAR – Part 2</vt:lpstr>
      <vt:lpstr>WISDOM FOR THE NEW YEAR – Part 2</vt:lpstr>
      <vt:lpstr>WISDOM FOR THE NEW YEAR – Part 2</vt:lpstr>
      <vt:lpstr>WISDOM FOR THE NEW YEAR – Part 2</vt:lpstr>
    </vt:vector>
  </TitlesOfParts>
  <Company>South Shore Community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WISDOM FOR THE NEW YEAR – Part 2</dc:title>
  <dc:creator>Sharon Anderson</dc:creator>
  <cp:lastModifiedBy>Sharon Anderson</cp:lastModifiedBy>
  <cp:revision>8</cp:revision>
  <dcterms:created xsi:type="dcterms:W3CDTF">2019-01-12T17:08:03Z</dcterms:created>
  <dcterms:modified xsi:type="dcterms:W3CDTF">2019-01-13T03:12:49Z</dcterms:modified>
</cp:coreProperties>
</file>