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3" r:id="rId2"/>
    <p:sldId id="328" r:id="rId3"/>
    <p:sldId id="332" r:id="rId4"/>
    <p:sldId id="333" r:id="rId5"/>
    <p:sldId id="334" r:id="rId6"/>
    <p:sldId id="331" r:id="rId7"/>
    <p:sldId id="335" r:id="rId8"/>
    <p:sldId id="336" r:id="rId9"/>
    <p:sldId id="337" r:id="rId10"/>
    <p:sldId id="338" r:id="rId11"/>
    <p:sldId id="33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753"/>
  </p:normalViewPr>
  <p:slideViewPr>
    <p:cSldViewPr snapToGrid="0" snapToObjects="1">
      <p:cViewPr varScale="1">
        <p:scale>
          <a:sx n="63" d="100"/>
          <a:sy n="63" d="100"/>
        </p:scale>
        <p:origin x="6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5BC4A-5679-1A4B-8E6B-BFE6186D0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7113F9-DDA5-EE48-AF62-4EA14F312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F1A60-21E9-444C-8AD1-D83E2342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80862-EBBE-304B-BB8B-CDEA980C5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C7618-CE4A-F44C-AE84-0B072F94E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76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8700A-3C92-FE4B-96B3-09FB2F593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E26481-D4C1-1640-AD3E-5FFBD4E3F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90990-2615-144E-8F5D-905D9EFDC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5BA30-5F35-994F-89EA-69797B8C2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0E7E8-4E7A-9C4F-BDED-88B263819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39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2CA2C2-34FB-9F42-9EB9-B09087A8A3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664C4-6351-5141-9A53-D587CF3A3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DDFE9-6EEB-8944-8588-B6A3099F4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2F666-377A-7444-A01C-D77B27EB6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E5423-37C4-9A4D-ACBA-C34BCD755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6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50F0B-F1D1-6048-99DA-0268ABC42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EAF6C-3074-E742-880F-68F9BB2FC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66CBF-948D-DD44-A80D-58D16553A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98C29-316E-0441-97EC-E7FDAB0D2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77137-9AE6-7E46-B632-EC7927BD2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54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62242-A334-1444-AEED-9F0A822BE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476A4-9A66-1E47-97E3-5F334D8B5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CBFE7-CDC2-F244-996A-0FBCB3EB5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DF70A-7E62-D04B-BA6E-D07203FD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411C1-C49D-4749-BFD0-281C176B4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06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0A5A1-2B1E-A444-BD6B-74E056CC1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9865A-7B09-FB4D-9BB7-DC2EEACB9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01B35-1720-184D-9561-4687EF238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7EC23-F4A0-404E-BF9C-D10E67902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162B8-ECCF-9E46-8F8E-3729CF7AB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B9CE9-50A3-DE4D-9F2A-C85E24BCC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80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472E6-F143-C84D-847B-CB4D0640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C0B75-8092-F044-A436-447A77DA9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A4D4F-314C-F04C-A378-57D35DE33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B2B8CD-9DB1-DF42-93AA-EE1BB344B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93B69-805C-F94D-B959-59C69D2DA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A2F61B-F151-994E-83F4-2590DFAD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6D114-0673-8047-ACDB-AA97E9980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9E966F-3A7C-8D40-A13C-43EDCB03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341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09CC3-DA74-2E4B-9333-2EC7DDE3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37C38E-9404-D546-A722-304FBCF3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16FD75-9DE5-374F-AE6D-7453CC87D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FBEBD7-E20A-1048-972D-707AC39F4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31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0EA093-C246-964E-BEF0-BF4FD2983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7ECC02-7D30-5545-94A5-39E2F5C8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D542F-7171-3C48-B1F4-967FED8C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0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18956-EC1A-6644-A96D-97E01DCB7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E7369-4BE7-D840-BB92-2CBD22F91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F51F1-335C-7C4E-B582-B3F7C182E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3364E-0147-A544-AA21-FCDB192F2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24B16-4F6E-6F40-930D-390BE4199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1977D-FBE8-D64F-9467-5068611E8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08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76EF0-13FB-054D-9CFC-D24121BE9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48F4D1-D196-0849-9593-4CA58559E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8457D-A36E-C847-877C-6913CC23F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2DD8D-5424-124A-B7BA-C986D2BF6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44BEF-B352-2C42-8591-5ADB613C7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6C9A6-E00E-514F-8B67-DB380D8C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06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67ECC3-0034-B64F-9915-2577814BB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0D56E-2D17-A742-8162-CE72BA37B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1236C-A644-B245-8E84-6B828654B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A975-4CBF-2F40-B58D-3AF18E7641FB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F3D59-40AE-E74D-9737-9734F3D01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3C437-F9EA-F947-AE08-7647A97AA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47C9F-64DA-9347-95E9-CB1D5D9196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25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B5F58-CCD0-6F4D-A170-BEFC0682B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8000" b="1" dirty="0">
                <a:latin typeface="Century Gothic" panose="020B0502020202020204" pitchFamily="34" charset="0"/>
              </a:rPr>
              <a:t>These signs will accompany you </a:t>
            </a: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216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B5F58-CCD0-6F4D-A170-BEFC0682B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8000" b="1" dirty="0">
                <a:latin typeface="Century Gothic" panose="020B0502020202020204" pitchFamily="34" charset="0"/>
              </a:rPr>
              <a:t>Gifts. </a:t>
            </a:r>
          </a:p>
          <a:p>
            <a:pPr algn="ctr"/>
            <a:r>
              <a:rPr lang="en-US" sz="8000" b="1" dirty="0">
                <a:latin typeface="Century Gothic" panose="020B0502020202020204" pitchFamily="34" charset="0"/>
              </a:rPr>
              <a:t>The Holy Spirit gives gifts</a:t>
            </a:r>
          </a:p>
          <a:p>
            <a:pPr algn="ctr"/>
            <a:endParaRPr lang="en-US" sz="4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337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B5F58-CCD0-6F4D-A170-BEFC0682B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8000" b="1" dirty="0">
                <a:latin typeface="Century Gothic" panose="020B0502020202020204" pitchFamily="34" charset="0"/>
              </a:rPr>
              <a:t>Pray for the sick</a:t>
            </a:r>
          </a:p>
          <a:p>
            <a:pPr algn="ctr"/>
            <a:endParaRPr lang="en-US" sz="4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89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B5F58-CCD0-6F4D-A170-BEFC0682B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37994C-F8A1-BD48-B35F-BF4F26ED9054}"/>
              </a:ext>
            </a:extLst>
          </p:cNvPr>
          <p:cNvSpPr/>
          <p:nvPr/>
        </p:nvSpPr>
        <p:spPr>
          <a:xfrm>
            <a:off x="333632" y="370701"/>
            <a:ext cx="11289792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500" b="1" dirty="0">
              <a:latin typeface="Century Gothic" panose="020B0502020202020204" pitchFamily="34" charset="0"/>
            </a:endParaRPr>
          </a:p>
          <a:p>
            <a:r>
              <a:rPr lang="en-US" sz="5000" b="1" dirty="0">
                <a:latin typeface="Century Gothic" panose="020B0502020202020204" pitchFamily="34" charset="0"/>
              </a:rPr>
              <a:t>Mark 16:14-18</a:t>
            </a: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r>
              <a:rPr lang="en-US" sz="4000" b="1" baseline="30000" dirty="0">
                <a:latin typeface="Century Gothic" panose="020B0502020202020204" pitchFamily="34" charset="0"/>
              </a:rPr>
              <a:t>14 </a:t>
            </a:r>
            <a:r>
              <a:rPr lang="en-US" sz="4000" b="1" dirty="0">
                <a:latin typeface="Century Gothic" panose="020B0502020202020204" pitchFamily="34" charset="0"/>
              </a:rPr>
              <a:t>Later Jesus appeared to the Eleven as they were eating; he rebuked them for their lack of faith and their stubborn refusal to believe those who had seen him after he had risen.</a:t>
            </a:r>
          </a:p>
        </p:txBody>
      </p:sp>
    </p:spTree>
    <p:extLst>
      <p:ext uri="{BB962C8B-B14F-4D97-AF65-F5344CB8AC3E}">
        <p14:creationId xmlns:p14="http://schemas.microsoft.com/office/powerpoint/2010/main" val="379769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B5F58-CCD0-6F4D-A170-BEFC0682B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37994C-F8A1-BD48-B35F-BF4F26ED9054}"/>
              </a:ext>
            </a:extLst>
          </p:cNvPr>
          <p:cNvSpPr/>
          <p:nvPr/>
        </p:nvSpPr>
        <p:spPr>
          <a:xfrm>
            <a:off x="333632" y="370701"/>
            <a:ext cx="11289792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500" b="1" dirty="0">
              <a:latin typeface="Century Gothic" panose="020B0502020202020204" pitchFamily="34" charset="0"/>
            </a:endParaRPr>
          </a:p>
          <a:p>
            <a:r>
              <a:rPr lang="en-US" sz="5000" b="1" dirty="0">
                <a:latin typeface="Century Gothic" panose="020B0502020202020204" pitchFamily="34" charset="0"/>
              </a:rPr>
              <a:t>Mark 16:14-18</a:t>
            </a: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r>
              <a:rPr lang="en-US" sz="4000" b="1" baseline="30000" dirty="0"/>
              <a:t>15 </a:t>
            </a:r>
            <a:r>
              <a:rPr lang="en-US" sz="4000" b="1" dirty="0"/>
              <a:t>He said to them, “Go into all the world and preach the gospel to all creation.</a:t>
            </a:r>
            <a:r>
              <a:rPr lang="en-US" sz="4000" b="1" baseline="30000" dirty="0"/>
              <a:t>16 </a:t>
            </a:r>
            <a:r>
              <a:rPr lang="en-US" sz="4000" b="1" dirty="0"/>
              <a:t>Whoever believes and is baptized will be saved, but whoever does not believe will be condemned.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49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B5F58-CCD0-6F4D-A170-BEFC0682B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37994C-F8A1-BD48-B35F-BF4F26ED9054}"/>
              </a:ext>
            </a:extLst>
          </p:cNvPr>
          <p:cNvSpPr/>
          <p:nvPr/>
        </p:nvSpPr>
        <p:spPr>
          <a:xfrm>
            <a:off x="333632" y="370701"/>
            <a:ext cx="1128979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500" b="1" dirty="0">
              <a:latin typeface="Century Gothic" panose="020B0502020202020204" pitchFamily="34" charset="0"/>
            </a:endParaRPr>
          </a:p>
          <a:p>
            <a:r>
              <a:rPr lang="en-US" sz="5000" b="1" dirty="0">
                <a:latin typeface="Century Gothic" panose="020B0502020202020204" pitchFamily="34" charset="0"/>
              </a:rPr>
              <a:t>Mark 16:14-18</a:t>
            </a: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r>
              <a:rPr lang="en-US" sz="4000" b="1" baseline="30000" dirty="0">
                <a:latin typeface="Century Gothic" panose="020B0502020202020204" pitchFamily="34" charset="0"/>
              </a:rPr>
              <a:t>17 </a:t>
            </a:r>
            <a:r>
              <a:rPr lang="en-US" sz="4000" b="1" dirty="0">
                <a:latin typeface="Century Gothic" panose="020B0502020202020204" pitchFamily="34" charset="0"/>
              </a:rPr>
              <a:t>And these signs will accompany those who believe: In my name they will drive out demons; they will speak in new tongues; </a:t>
            </a:r>
          </a:p>
        </p:txBody>
      </p:sp>
    </p:spTree>
    <p:extLst>
      <p:ext uri="{BB962C8B-B14F-4D97-AF65-F5344CB8AC3E}">
        <p14:creationId xmlns:p14="http://schemas.microsoft.com/office/powerpoint/2010/main" val="3476114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B5F58-CCD0-6F4D-A170-BEFC0682B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37994C-F8A1-BD48-B35F-BF4F26ED9054}"/>
              </a:ext>
            </a:extLst>
          </p:cNvPr>
          <p:cNvSpPr/>
          <p:nvPr/>
        </p:nvSpPr>
        <p:spPr>
          <a:xfrm>
            <a:off x="333632" y="370701"/>
            <a:ext cx="11289792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500" b="1" dirty="0">
              <a:latin typeface="Century Gothic" panose="020B0502020202020204" pitchFamily="34" charset="0"/>
            </a:endParaRPr>
          </a:p>
          <a:p>
            <a:r>
              <a:rPr lang="en-US" sz="5000" b="1" dirty="0">
                <a:latin typeface="Century Gothic" panose="020B0502020202020204" pitchFamily="34" charset="0"/>
              </a:rPr>
              <a:t>Mark 16:14-18</a:t>
            </a: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r>
              <a:rPr lang="en-US" sz="4000" b="1" baseline="30000" dirty="0"/>
              <a:t>18 </a:t>
            </a:r>
            <a:r>
              <a:rPr lang="en-US" sz="4000" b="1" dirty="0"/>
              <a:t>they will pick up snakes with their hands; and when they drink deadly poison, it will not hurt them at all; they will place their hands on sick people, and they will get well.”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043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B5F58-CCD0-6F4D-A170-BEFC0682B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8000" b="1" dirty="0">
                <a:latin typeface="Century Gothic" panose="020B0502020202020204" pitchFamily="34" charset="0"/>
              </a:rPr>
              <a:t>Rebuke for lack of faith</a:t>
            </a:r>
          </a:p>
          <a:p>
            <a:pPr algn="ctr"/>
            <a:endParaRPr lang="en-US" sz="4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003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B5F58-CCD0-6F4D-A170-BEFC0682B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8000" b="1" dirty="0">
                <a:latin typeface="Century Gothic" panose="020B0502020202020204" pitchFamily="34" charset="0"/>
              </a:rPr>
              <a:t>The promise begins with obedience</a:t>
            </a:r>
          </a:p>
          <a:p>
            <a:pPr algn="ctr"/>
            <a:endParaRPr lang="en-US" sz="4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61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B5F58-CCD0-6F4D-A170-BEFC0682B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8000" b="1" dirty="0">
                <a:latin typeface="Century Gothic" panose="020B0502020202020204" pitchFamily="34" charset="0"/>
              </a:rPr>
              <a:t>These signs will </a:t>
            </a:r>
            <a:r>
              <a:rPr lang="en-US" sz="80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accompany</a:t>
            </a:r>
            <a:r>
              <a:rPr lang="en-US" sz="8000" b="1" dirty="0">
                <a:latin typeface="Century Gothic" panose="020B0502020202020204" pitchFamily="34" charset="0"/>
              </a:rPr>
              <a:t> you</a:t>
            </a:r>
          </a:p>
          <a:p>
            <a:pPr algn="ctr"/>
            <a:endParaRPr lang="en-US" sz="4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03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B5F58-CCD0-6F4D-A170-BEFC0682B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8000" b="1" dirty="0">
                <a:latin typeface="Century Gothic" panose="020B0502020202020204" pitchFamily="34" charset="0"/>
              </a:rPr>
              <a:t>Light eradicates darkness</a:t>
            </a:r>
          </a:p>
          <a:p>
            <a:pPr algn="ctr"/>
            <a:endParaRPr lang="en-US" sz="4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739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112</Words>
  <Application>Microsoft Office PowerPoint</Application>
  <PresentationFormat>Widescreen</PresentationFormat>
  <Paragraphs>162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Office Theme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box</dc:title>
  <dc:creator>Microsoft Office User</dc:creator>
  <cp:lastModifiedBy>Laura Holmquist</cp:lastModifiedBy>
  <cp:revision>116</cp:revision>
  <dcterms:created xsi:type="dcterms:W3CDTF">2019-01-31T18:54:56Z</dcterms:created>
  <dcterms:modified xsi:type="dcterms:W3CDTF">2019-05-21T14:50:18Z</dcterms:modified>
</cp:coreProperties>
</file>