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3" r:id="rId2"/>
    <p:sldId id="345"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68"/>
    <p:restoredTop sz="94970"/>
  </p:normalViewPr>
  <p:slideViewPr>
    <p:cSldViewPr snapToGrid="0" snapToObjects="1">
      <p:cViewPr varScale="1">
        <p:scale>
          <a:sx n="98" d="100"/>
          <a:sy n="98" d="100"/>
        </p:scale>
        <p:origin x="200"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BC4A-5679-1A4B-8E6B-BFE6186D0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113F9-DDA5-EE48-AF62-4EA14F312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5F1A60-21E9-444C-8AD1-D83E2342F874}"/>
              </a:ext>
            </a:extLst>
          </p:cNvPr>
          <p:cNvSpPr>
            <a:spLocks noGrp="1"/>
          </p:cNvSpPr>
          <p:nvPr>
            <p:ph type="dt" sz="half" idx="10"/>
          </p:nvPr>
        </p:nvSpPr>
        <p:spPr/>
        <p:txBody>
          <a:bodyPr/>
          <a:lstStyle/>
          <a:p>
            <a:fld id="{273AA975-4CBF-2F40-B58D-3AF18E7641FB}" type="datetimeFigureOut">
              <a:rPr lang="en-US" smtClean="0"/>
              <a:t>1/16/20</a:t>
            </a:fld>
            <a:endParaRPr lang="en-US" dirty="0"/>
          </a:p>
        </p:txBody>
      </p:sp>
      <p:sp>
        <p:nvSpPr>
          <p:cNvPr id="5" name="Footer Placeholder 4">
            <a:extLst>
              <a:ext uri="{FF2B5EF4-FFF2-40B4-BE49-F238E27FC236}">
                <a16:creationId xmlns:a16="http://schemas.microsoft.com/office/drawing/2014/main" id="{0AB80862-EBBE-304B-BB8B-CDEA980C5C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1C7618-CE4A-F44C-AE84-0B072F94E3AD}"/>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225976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700A-3C92-FE4B-96B3-09FB2F5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E26481-D4C1-1640-AD3E-5FFBD4E3FE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90990-2615-144E-8F5D-905D9EFDCE7C}"/>
              </a:ext>
            </a:extLst>
          </p:cNvPr>
          <p:cNvSpPr>
            <a:spLocks noGrp="1"/>
          </p:cNvSpPr>
          <p:nvPr>
            <p:ph type="dt" sz="half" idx="10"/>
          </p:nvPr>
        </p:nvSpPr>
        <p:spPr/>
        <p:txBody>
          <a:bodyPr/>
          <a:lstStyle/>
          <a:p>
            <a:fld id="{273AA975-4CBF-2F40-B58D-3AF18E7641FB}" type="datetimeFigureOut">
              <a:rPr lang="en-US" smtClean="0"/>
              <a:t>1/16/20</a:t>
            </a:fld>
            <a:endParaRPr lang="en-US" dirty="0"/>
          </a:p>
        </p:txBody>
      </p:sp>
      <p:sp>
        <p:nvSpPr>
          <p:cNvPr id="5" name="Footer Placeholder 4">
            <a:extLst>
              <a:ext uri="{FF2B5EF4-FFF2-40B4-BE49-F238E27FC236}">
                <a16:creationId xmlns:a16="http://schemas.microsoft.com/office/drawing/2014/main" id="{3FD5BA30-5F35-994F-89EA-69797B8C25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40E7E8-4E7A-9C4F-BDED-88B263819F93}"/>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402739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CA2C2-34FB-9F42-9EB9-B09087A8A3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7664C4-6351-5141-9A53-D587CF3A3B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DDFE9-6EEB-8944-8588-B6A3099F4787}"/>
              </a:ext>
            </a:extLst>
          </p:cNvPr>
          <p:cNvSpPr>
            <a:spLocks noGrp="1"/>
          </p:cNvSpPr>
          <p:nvPr>
            <p:ph type="dt" sz="half" idx="10"/>
          </p:nvPr>
        </p:nvSpPr>
        <p:spPr/>
        <p:txBody>
          <a:bodyPr/>
          <a:lstStyle/>
          <a:p>
            <a:fld id="{273AA975-4CBF-2F40-B58D-3AF18E7641FB}" type="datetimeFigureOut">
              <a:rPr lang="en-US" smtClean="0"/>
              <a:t>1/16/20</a:t>
            </a:fld>
            <a:endParaRPr lang="en-US" dirty="0"/>
          </a:p>
        </p:txBody>
      </p:sp>
      <p:sp>
        <p:nvSpPr>
          <p:cNvPr id="5" name="Footer Placeholder 4">
            <a:extLst>
              <a:ext uri="{FF2B5EF4-FFF2-40B4-BE49-F238E27FC236}">
                <a16:creationId xmlns:a16="http://schemas.microsoft.com/office/drawing/2014/main" id="{8BA2F666-377A-7444-A01C-D77B27EB64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AE5423-37C4-9A4D-ACBA-C34BCD7558BE}"/>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73196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0F0B-F1D1-6048-99DA-0268ABC42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EAF6C-3074-E742-880F-68F9BB2FCA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6CBF-948D-DD44-A80D-58D16553ABC7}"/>
              </a:ext>
            </a:extLst>
          </p:cNvPr>
          <p:cNvSpPr>
            <a:spLocks noGrp="1"/>
          </p:cNvSpPr>
          <p:nvPr>
            <p:ph type="dt" sz="half" idx="10"/>
          </p:nvPr>
        </p:nvSpPr>
        <p:spPr/>
        <p:txBody>
          <a:bodyPr/>
          <a:lstStyle/>
          <a:p>
            <a:fld id="{273AA975-4CBF-2F40-B58D-3AF18E7641FB}" type="datetimeFigureOut">
              <a:rPr lang="en-US" smtClean="0"/>
              <a:t>1/16/20</a:t>
            </a:fld>
            <a:endParaRPr lang="en-US" dirty="0"/>
          </a:p>
        </p:txBody>
      </p:sp>
      <p:sp>
        <p:nvSpPr>
          <p:cNvPr id="5" name="Footer Placeholder 4">
            <a:extLst>
              <a:ext uri="{FF2B5EF4-FFF2-40B4-BE49-F238E27FC236}">
                <a16:creationId xmlns:a16="http://schemas.microsoft.com/office/drawing/2014/main" id="{34498C29-316E-0441-97EC-E7FDAB0D20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477137-9AE6-7E46-B632-EC7927BD289C}"/>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295454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2242-A334-1444-AEED-9F0A822BE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476A4-9A66-1E47-97E3-5F334D8B5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8CBFE7-CDC2-F244-996A-0FBCB3EB5308}"/>
              </a:ext>
            </a:extLst>
          </p:cNvPr>
          <p:cNvSpPr>
            <a:spLocks noGrp="1"/>
          </p:cNvSpPr>
          <p:nvPr>
            <p:ph type="dt" sz="half" idx="10"/>
          </p:nvPr>
        </p:nvSpPr>
        <p:spPr/>
        <p:txBody>
          <a:bodyPr/>
          <a:lstStyle/>
          <a:p>
            <a:fld id="{273AA975-4CBF-2F40-B58D-3AF18E7641FB}" type="datetimeFigureOut">
              <a:rPr lang="en-US" smtClean="0"/>
              <a:t>1/16/20</a:t>
            </a:fld>
            <a:endParaRPr lang="en-US" dirty="0"/>
          </a:p>
        </p:txBody>
      </p:sp>
      <p:sp>
        <p:nvSpPr>
          <p:cNvPr id="5" name="Footer Placeholder 4">
            <a:extLst>
              <a:ext uri="{FF2B5EF4-FFF2-40B4-BE49-F238E27FC236}">
                <a16:creationId xmlns:a16="http://schemas.microsoft.com/office/drawing/2014/main" id="{8B4DF70A-7E62-D04B-BA6E-D07203FD7B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3411C1-C49D-4749-BFD0-281C176B4BC6}"/>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151306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A5A1-2B1E-A444-BD6B-74E056CC1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9865A-7B09-FB4D-9BB7-DC2EEACB97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01B35-1720-184D-9561-4687EF2388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7EC23-F4A0-404E-BF9C-D10E679026E4}"/>
              </a:ext>
            </a:extLst>
          </p:cNvPr>
          <p:cNvSpPr>
            <a:spLocks noGrp="1"/>
          </p:cNvSpPr>
          <p:nvPr>
            <p:ph type="dt" sz="half" idx="10"/>
          </p:nvPr>
        </p:nvSpPr>
        <p:spPr/>
        <p:txBody>
          <a:bodyPr/>
          <a:lstStyle/>
          <a:p>
            <a:fld id="{273AA975-4CBF-2F40-B58D-3AF18E7641FB}" type="datetimeFigureOut">
              <a:rPr lang="en-US" smtClean="0"/>
              <a:t>1/16/20</a:t>
            </a:fld>
            <a:endParaRPr lang="en-US" dirty="0"/>
          </a:p>
        </p:txBody>
      </p:sp>
      <p:sp>
        <p:nvSpPr>
          <p:cNvPr id="6" name="Footer Placeholder 5">
            <a:extLst>
              <a:ext uri="{FF2B5EF4-FFF2-40B4-BE49-F238E27FC236}">
                <a16:creationId xmlns:a16="http://schemas.microsoft.com/office/drawing/2014/main" id="{4F3162B8-ECCF-9E46-8F8E-3729CF7AB6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BB9CE9-50A3-DE4D-9F2A-C85E24BCC9ED}"/>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123980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72E6-F143-C84D-847B-CB4D0640B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C0B75-8092-F044-A436-447A77DA9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9A4D4F-314C-F04C-A378-57D35DE337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2B8CD-9DB1-DF42-93AA-EE1BB344B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593B69-805C-F94D-B959-59C69D2DAB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2F61B-F151-994E-83F4-2590DFADB21D}"/>
              </a:ext>
            </a:extLst>
          </p:cNvPr>
          <p:cNvSpPr>
            <a:spLocks noGrp="1"/>
          </p:cNvSpPr>
          <p:nvPr>
            <p:ph type="dt" sz="half" idx="10"/>
          </p:nvPr>
        </p:nvSpPr>
        <p:spPr/>
        <p:txBody>
          <a:bodyPr/>
          <a:lstStyle/>
          <a:p>
            <a:fld id="{273AA975-4CBF-2F40-B58D-3AF18E7641FB}" type="datetimeFigureOut">
              <a:rPr lang="en-US" smtClean="0"/>
              <a:t>1/16/20</a:t>
            </a:fld>
            <a:endParaRPr lang="en-US" dirty="0"/>
          </a:p>
        </p:txBody>
      </p:sp>
      <p:sp>
        <p:nvSpPr>
          <p:cNvPr id="8" name="Footer Placeholder 7">
            <a:extLst>
              <a:ext uri="{FF2B5EF4-FFF2-40B4-BE49-F238E27FC236}">
                <a16:creationId xmlns:a16="http://schemas.microsoft.com/office/drawing/2014/main" id="{EF46D114-0673-8047-ACDB-AA97E9980D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9E966F-3A7C-8D40-A13C-43EDCB03B752}"/>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266234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9CC3-DA74-2E4B-9333-2EC7DDE36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7C38E-9404-D546-A722-304FBCF3D949}"/>
              </a:ext>
            </a:extLst>
          </p:cNvPr>
          <p:cNvSpPr>
            <a:spLocks noGrp="1"/>
          </p:cNvSpPr>
          <p:nvPr>
            <p:ph type="dt" sz="half" idx="10"/>
          </p:nvPr>
        </p:nvSpPr>
        <p:spPr/>
        <p:txBody>
          <a:bodyPr/>
          <a:lstStyle/>
          <a:p>
            <a:fld id="{273AA975-4CBF-2F40-B58D-3AF18E7641FB}" type="datetimeFigureOut">
              <a:rPr lang="en-US" smtClean="0"/>
              <a:t>1/16/20</a:t>
            </a:fld>
            <a:endParaRPr lang="en-US" dirty="0"/>
          </a:p>
        </p:txBody>
      </p:sp>
      <p:sp>
        <p:nvSpPr>
          <p:cNvPr id="4" name="Footer Placeholder 3">
            <a:extLst>
              <a:ext uri="{FF2B5EF4-FFF2-40B4-BE49-F238E27FC236}">
                <a16:creationId xmlns:a16="http://schemas.microsoft.com/office/drawing/2014/main" id="{3A16FD75-9DE5-374F-AE6D-7453CC87D10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FBEBD7-E20A-1048-972D-707AC39F4CFC}"/>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152231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EA093-C246-964E-BEF0-BF4FD2983A75}"/>
              </a:ext>
            </a:extLst>
          </p:cNvPr>
          <p:cNvSpPr>
            <a:spLocks noGrp="1"/>
          </p:cNvSpPr>
          <p:nvPr>
            <p:ph type="dt" sz="half" idx="10"/>
          </p:nvPr>
        </p:nvSpPr>
        <p:spPr/>
        <p:txBody>
          <a:bodyPr/>
          <a:lstStyle/>
          <a:p>
            <a:fld id="{273AA975-4CBF-2F40-B58D-3AF18E7641FB}" type="datetimeFigureOut">
              <a:rPr lang="en-US" smtClean="0"/>
              <a:t>1/16/20</a:t>
            </a:fld>
            <a:endParaRPr lang="en-US" dirty="0"/>
          </a:p>
        </p:txBody>
      </p:sp>
      <p:sp>
        <p:nvSpPr>
          <p:cNvPr id="3" name="Footer Placeholder 2">
            <a:extLst>
              <a:ext uri="{FF2B5EF4-FFF2-40B4-BE49-F238E27FC236}">
                <a16:creationId xmlns:a16="http://schemas.microsoft.com/office/drawing/2014/main" id="{037ECC02-7D30-5545-94A5-39E2F5C88DB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8D542F-7171-3C48-B1F4-967FED8C4280}"/>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243000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8956-EC1A-6644-A96D-97E01DCB7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7369-4BE7-D840-BB92-2CBD22F91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F51F1-335C-7C4E-B582-B3F7C182E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43364E-0147-A544-AA21-FCDB192F2662}"/>
              </a:ext>
            </a:extLst>
          </p:cNvPr>
          <p:cNvSpPr>
            <a:spLocks noGrp="1"/>
          </p:cNvSpPr>
          <p:nvPr>
            <p:ph type="dt" sz="half" idx="10"/>
          </p:nvPr>
        </p:nvSpPr>
        <p:spPr/>
        <p:txBody>
          <a:bodyPr/>
          <a:lstStyle/>
          <a:p>
            <a:fld id="{273AA975-4CBF-2F40-B58D-3AF18E7641FB}" type="datetimeFigureOut">
              <a:rPr lang="en-US" smtClean="0"/>
              <a:t>1/16/20</a:t>
            </a:fld>
            <a:endParaRPr lang="en-US" dirty="0"/>
          </a:p>
        </p:txBody>
      </p:sp>
      <p:sp>
        <p:nvSpPr>
          <p:cNvPr id="6" name="Footer Placeholder 5">
            <a:extLst>
              <a:ext uri="{FF2B5EF4-FFF2-40B4-BE49-F238E27FC236}">
                <a16:creationId xmlns:a16="http://schemas.microsoft.com/office/drawing/2014/main" id="{F5224B16-4F6E-6F40-930D-390BE4199C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21977D-FBE8-D64F-9467-5068611E8229}"/>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96508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6EF0-13FB-054D-9CFC-D24121BE9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48F4D1-D196-0849-9593-4CA58559E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7D8457D-A36E-C847-877C-6913CC23F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E2DD8D-5424-124A-B7BA-C986D2BF65C6}"/>
              </a:ext>
            </a:extLst>
          </p:cNvPr>
          <p:cNvSpPr>
            <a:spLocks noGrp="1"/>
          </p:cNvSpPr>
          <p:nvPr>
            <p:ph type="dt" sz="half" idx="10"/>
          </p:nvPr>
        </p:nvSpPr>
        <p:spPr/>
        <p:txBody>
          <a:bodyPr/>
          <a:lstStyle/>
          <a:p>
            <a:fld id="{273AA975-4CBF-2F40-B58D-3AF18E7641FB}" type="datetimeFigureOut">
              <a:rPr lang="en-US" smtClean="0"/>
              <a:t>1/16/20</a:t>
            </a:fld>
            <a:endParaRPr lang="en-US" dirty="0"/>
          </a:p>
        </p:txBody>
      </p:sp>
      <p:sp>
        <p:nvSpPr>
          <p:cNvPr id="6" name="Footer Placeholder 5">
            <a:extLst>
              <a:ext uri="{FF2B5EF4-FFF2-40B4-BE49-F238E27FC236}">
                <a16:creationId xmlns:a16="http://schemas.microsoft.com/office/drawing/2014/main" id="{F5044BEF-B352-2C42-8591-5ADB613C78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06C9A6-E00E-514F-8B67-DB380D8C8F5D}"/>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186106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7ECC3-0034-B64F-9915-2577814BB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0D56E-2D17-A742-8162-CE72BA37B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1236C-A644-B245-8E84-6B828654B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AA975-4CBF-2F40-B58D-3AF18E7641FB}" type="datetimeFigureOut">
              <a:rPr lang="en-US" smtClean="0"/>
              <a:t>1/16/20</a:t>
            </a:fld>
            <a:endParaRPr lang="en-US" dirty="0"/>
          </a:p>
        </p:txBody>
      </p:sp>
      <p:sp>
        <p:nvSpPr>
          <p:cNvPr id="5" name="Footer Placeholder 4">
            <a:extLst>
              <a:ext uri="{FF2B5EF4-FFF2-40B4-BE49-F238E27FC236}">
                <a16:creationId xmlns:a16="http://schemas.microsoft.com/office/drawing/2014/main" id="{8B5F3D59-40AE-E74D-9737-9734F3D01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EB3C437-F9EA-F947-AE08-7647A97AA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47C9F-64DA-9347-95E9-CB1D5D9196FB}" type="slidenum">
              <a:rPr lang="en-US" smtClean="0"/>
              <a:t>‹#›</a:t>
            </a:fld>
            <a:endParaRPr lang="en-US" dirty="0"/>
          </a:p>
        </p:txBody>
      </p:sp>
    </p:spTree>
    <p:extLst>
      <p:ext uri="{BB962C8B-B14F-4D97-AF65-F5344CB8AC3E}">
        <p14:creationId xmlns:p14="http://schemas.microsoft.com/office/powerpoint/2010/main" val="234625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4401205"/>
          </a:xfrm>
          <a:prstGeom prst="rect">
            <a:avLst/>
          </a:prstGeom>
        </p:spPr>
        <p:txBody>
          <a:bodyPr wrap="square">
            <a:spAutoFit/>
          </a:bodyPr>
          <a:lstStyle/>
          <a:p>
            <a:pPr algn="ctr"/>
            <a:endParaRPr lang="en-US" sz="6000" b="1" dirty="0">
              <a:latin typeface="Century Gothic" panose="020B0502020202020204" pitchFamily="34" charset="0"/>
              <a:ea typeface="Apple Symbols" panose="02000000000000000000" pitchFamily="2" charset="-79"/>
              <a:cs typeface="Beirut" pitchFamily="2" charset="-78"/>
            </a:endParaRPr>
          </a:p>
          <a:p>
            <a:pPr algn="ctr"/>
            <a:endParaRPr lang="en-US" sz="6000" b="1" dirty="0">
              <a:latin typeface="Century Gothic" panose="020B0502020202020204" pitchFamily="34" charset="0"/>
              <a:ea typeface="Apple Symbols" panose="02000000000000000000" pitchFamily="2" charset="-79"/>
              <a:cs typeface="Beirut" pitchFamily="2" charset="-78"/>
            </a:endParaRPr>
          </a:p>
          <a:p>
            <a:pPr algn="ctr"/>
            <a:r>
              <a:rPr lang="en-US" sz="8000" b="1" dirty="0">
                <a:latin typeface="Century Gothic" panose="020B0502020202020204" pitchFamily="34" charset="0"/>
                <a:ea typeface="Apple Symbols" panose="02000000000000000000" pitchFamily="2" charset="-79"/>
                <a:cs typeface="Beirut" pitchFamily="2" charset="-78"/>
              </a:rPr>
              <a:t>The Gospel according to La La Land</a:t>
            </a:r>
          </a:p>
        </p:txBody>
      </p:sp>
    </p:spTree>
    <p:extLst>
      <p:ext uri="{BB962C8B-B14F-4D97-AF65-F5344CB8AC3E}">
        <p14:creationId xmlns:p14="http://schemas.microsoft.com/office/powerpoint/2010/main" val="51821652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4247317"/>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Exodus 6:2-7 </a:t>
            </a: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4500" b="1" baseline="30000" dirty="0">
                <a:latin typeface="Century Gothic" panose="020B0502020202020204" pitchFamily="34" charset="0"/>
              </a:rPr>
              <a:t>7 </a:t>
            </a:r>
            <a:r>
              <a:rPr lang="en-US" sz="4500" b="1" dirty="0">
                <a:latin typeface="Century Gothic" panose="020B0502020202020204" pitchFamily="34" charset="0"/>
              </a:rPr>
              <a:t>I will take you as my own people, and I will be your God. Then you will know that I am the </a:t>
            </a:r>
            <a:r>
              <a:rPr lang="en-US" sz="4500" b="1" cap="small" dirty="0">
                <a:latin typeface="Century Gothic" panose="020B0502020202020204" pitchFamily="34" charset="0"/>
              </a:rPr>
              <a:t>Lord</a:t>
            </a:r>
            <a:r>
              <a:rPr lang="en-US" sz="4500" b="1" dirty="0">
                <a:latin typeface="Century Gothic" panose="020B0502020202020204" pitchFamily="34" charset="0"/>
              </a:rPr>
              <a:t> your God, who brought you out from under the yoke of the Egyptians.</a:t>
            </a:r>
          </a:p>
        </p:txBody>
      </p:sp>
    </p:spTree>
    <p:extLst>
      <p:ext uri="{BB962C8B-B14F-4D97-AF65-F5344CB8AC3E}">
        <p14:creationId xmlns:p14="http://schemas.microsoft.com/office/powerpoint/2010/main" val="196920143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6324808"/>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Malachi 3:16-18 </a:t>
            </a: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4500" b="1" baseline="30000" dirty="0">
                <a:latin typeface="Century Gothic" panose="020B0502020202020204" pitchFamily="34" charset="0"/>
              </a:rPr>
              <a:t>16 </a:t>
            </a:r>
            <a:r>
              <a:rPr lang="en-US" sz="4500" b="1" dirty="0">
                <a:latin typeface="Century Gothic" panose="020B0502020202020204" pitchFamily="34" charset="0"/>
              </a:rPr>
              <a:t>Then those who feared the </a:t>
            </a:r>
            <a:r>
              <a:rPr lang="en-US" sz="4500" b="1" cap="small" dirty="0">
                <a:latin typeface="Century Gothic" panose="020B0502020202020204" pitchFamily="34" charset="0"/>
              </a:rPr>
              <a:t>Lord</a:t>
            </a:r>
            <a:r>
              <a:rPr lang="en-US" sz="4500" b="1" dirty="0">
                <a:latin typeface="Century Gothic" panose="020B0502020202020204" pitchFamily="34" charset="0"/>
              </a:rPr>
              <a:t> talked with each other, and the </a:t>
            </a:r>
            <a:r>
              <a:rPr lang="en-US" sz="4500" b="1" cap="small" dirty="0">
                <a:latin typeface="Century Gothic" panose="020B0502020202020204" pitchFamily="34" charset="0"/>
              </a:rPr>
              <a:t>Lord</a:t>
            </a:r>
            <a:r>
              <a:rPr lang="en-US" sz="4500" b="1" dirty="0">
                <a:latin typeface="Century Gothic" panose="020B0502020202020204" pitchFamily="34" charset="0"/>
              </a:rPr>
              <a:t> listened and heard. A scroll of remembrance was written in his presence concerning those who feared the </a:t>
            </a:r>
            <a:r>
              <a:rPr lang="en-US" sz="4500" b="1" cap="small" dirty="0">
                <a:latin typeface="Century Gothic" panose="020B0502020202020204" pitchFamily="34" charset="0"/>
              </a:rPr>
              <a:t>Lord</a:t>
            </a:r>
            <a:r>
              <a:rPr lang="en-US" sz="4500" b="1" dirty="0">
                <a:latin typeface="Century Gothic" panose="020B0502020202020204" pitchFamily="34" charset="0"/>
              </a:rPr>
              <a:t> and honored his name.</a:t>
            </a:r>
          </a:p>
          <a:p>
            <a:pPr algn="ctr"/>
            <a:endParaRPr lang="en-US" sz="4500" b="1" dirty="0">
              <a:latin typeface="Century Gothic" panose="020B0502020202020204" pitchFamily="34" charset="0"/>
            </a:endParaRPr>
          </a:p>
        </p:txBody>
      </p:sp>
    </p:spTree>
    <p:extLst>
      <p:ext uri="{BB962C8B-B14F-4D97-AF65-F5344CB8AC3E}">
        <p14:creationId xmlns:p14="http://schemas.microsoft.com/office/powerpoint/2010/main" val="27115821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3554819"/>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Malachi 3:16-17 </a:t>
            </a: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4500" b="1" baseline="30000" dirty="0">
                <a:latin typeface="Century Gothic" panose="020B0502020202020204" pitchFamily="34" charset="0"/>
              </a:rPr>
              <a:t>17 </a:t>
            </a:r>
            <a:r>
              <a:rPr lang="en-US" sz="4500" b="1" dirty="0">
                <a:latin typeface="Century Gothic" panose="020B0502020202020204" pitchFamily="34" charset="0"/>
              </a:rPr>
              <a:t>“On the day when I act,” says the </a:t>
            </a:r>
            <a:r>
              <a:rPr lang="en-US" sz="4500" b="1" cap="small" dirty="0">
                <a:latin typeface="Century Gothic" panose="020B0502020202020204" pitchFamily="34" charset="0"/>
              </a:rPr>
              <a:t>Lord</a:t>
            </a:r>
            <a:r>
              <a:rPr lang="en-US" sz="4500" b="1" dirty="0">
                <a:latin typeface="Century Gothic" panose="020B0502020202020204" pitchFamily="34" charset="0"/>
              </a:rPr>
              <a:t> Almighty, “they will be my treasured possession. </a:t>
            </a:r>
          </a:p>
        </p:txBody>
      </p:sp>
    </p:spTree>
    <p:extLst>
      <p:ext uri="{BB962C8B-B14F-4D97-AF65-F5344CB8AC3E}">
        <p14:creationId xmlns:p14="http://schemas.microsoft.com/office/powerpoint/2010/main" val="229596078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5632311"/>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Luke 4:16-21 </a:t>
            </a: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4500" b="1" baseline="30000" dirty="0">
                <a:latin typeface="Century Gothic" panose="020B0502020202020204" pitchFamily="34" charset="0"/>
              </a:rPr>
              <a:t>16 </a:t>
            </a:r>
            <a:r>
              <a:rPr lang="en-US" sz="4500" b="1" dirty="0">
                <a:latin typeface="Century Gothic" panose="020B0502020202020204" pitchFamily="34" charset="0"/>
              </a:rPr>
              <a:t>He went to Nazareth, where he had been brought up, and on the Sabbath day he went into the synagogue, as was his custom. He stood up to read, </a:t>
            </a:r>
            <a:r>
              <a:rPr lang="en-US" sz="4500" b="1" baseline="30000" dirty="0">
                <a:latin typeface="Century Gothic" panose="020B0502020202020204" pitchFamily="34" charset="0"/>
              </a:rPr>
              <a:t>17 </a:t>
            </a:r>
            <a:r>
              <a:rPr lang="en-US" sz="4500" b="1" dirty="0">
                <a:latin typeface="Century Gothic" panose="020B0502020202020204" pitchFamily="34" charset="0"/>
              </a:rPr>
              <a:t>and the scroll of the prophet Isaiah was handed to him.  </a:t>
            </a:r>
          </a:p>
        </p:txBody>
      </p:sp>
    </p:spTree>
    <p:extLst>
      <p:ext uri="{BB962C8B-B14F-4D97-AF65-F5344CB8AC3E}">
        <p14:creationId xmlns:p14="http://schemas.microsoft.com/office/powerpoint/2010/main" val="17258793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6324808"/>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Luke 4:16-21 </a:t>
            </a:r>
          </a:p>
          <a:p>
            <a:pPr algn="ctr"/>
            <a:r>
              <a:rPr lang="en-US" sz="4500" b="1" dirty="0">
                <a:latin typeface="Century Gothic" panose="020B0502020202020204" pitchFamily="34" charset="0"/>
              </a:rPr>
              <a:t>Unrolling it, he found the place where it is written:</a:t>
            </a:r>
          </a:p>
          <a:p>
            <a:pPr algn="ctr"/>
            <a:r>
              <a:rPr lang="en-US" sz="4500" b="1" baseline="30000" dirty="0">
                <a:latin typeface="Century Gothic" panose="020B0502020202020204" pitchFamily="34" charset="0"/>
              </a:rPr>
              <a:t>18 </a:t>
            </a:r>
            <a:r>
              <a:rPr lang="en-US" sz="4500" b="1" dirty="0">
                <a:latin typeface="Century Gothic" panose="020B0502020202020204" pitchFamily="34" charset="0"/>
              </a:rPr>
              <a:t>“The Spirit of the Lord is on me,</a:t>
            </a:r>
            <a:br>
              <a:rPr lang="en-US" sz="4500" b="1" dirty="0">
                <a:latin typeface="Century Gothic" panose="020B0502020202020204" pitchFamily="34" charset="0"/>
              </a:rPr>
            </a:br>
            <a:r>
              <a:rPr lang="en-US" sz="4500" b="1" dirty="0">
                <a:latin typeface="Century Gothic" panose="020B0502020202020204" pitchFamily="34" charset="0"/>
              </a:rPr>
              <a:t>    because he has anointed me</a:t>
            </a:r>
            <a:br>
              <a:rPr lang="en-US" sz="4500" b="1" dirty="0">
                <a:latin typeface="Century Gothic" panose="020B0502020202020204" pitchFamily="34" charset="0"/>
              </a:rPr>
            </a:br>
            <a:r>
              <a:rPr lang="en-US" sz="4500" b="1" dirty="0">
                <a:latin typeface="Century Gothic" panose="020B0502020202020204" pitchFamily="34" charset="0"/>
              </a:rPr>
              <a:t>    to proclaim good news to the poor.</a:t>
            </a:r>
            <a:br>
              <a:rPr lang="en-US" sz="4500" b="1" dirty="0">
                <a:latin typeface="Century Gothic" panose="020B0502020202020204" pitchFamily="34" charset="0"/>
              </a:rPr>
            </a:br>
            <a:endParaRPr lang="en-US" sz="4500" b="1" dirty="0">
              <a:latin typeface="Century Gothic" panose="020B0502020202020204" pitchFamily="34" charset="0"/>
            </a:endParaRPr>
          </a:p>
          <a:p>
            <a:pPr algn="ctr"/>
            <a:r>
              <a:rPr lang="en-US" sz="4500" b="1" dirty="0">
                <a:latin typeface="Century Gothic" panose="020B0502020202020204" pitchFamily="34" charset="0"/>
              </a:rPr>
              <a:t> </a:t>
            </a:r>
          </a:p>
        </p:txBody>
      </p:sp>
    </p:spTree>
    <p:extLst>
      <p:ext uri="{BB962C8B-B14F-4D97-AF65-F5344CB8AC3E}">
        <p14:creationId xmlns:p14="http://schemas.microsoft.com/office/powerpoint/2010/main" val="143855901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7017306"/>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Luke 4:16-21 </a:t>
            </a:r>
          </a:p>
          <a:p>
            <a:pPr algn="ctr"/>
            <a:r>
              <a:rPr lang="en-US" sz="4500" b="1" dirty="0">
                <a:latin typeface="Century Gothic" panose="020B0502020202020204" pitchFamily="34" charset="0"/>
              </a:rPr>
              <a:t>He has sent me to proclaim freedom for the prisoners</a:t>
            </a:r>
            <a:br>
              <a:rPr lang="en-US" sz="4500" b="1" dirty="0">
                <a:latin typeface="Century Gothic" panose="020B0502020202020204" pitchFamily="34" charset="0"/>
              </a:rPr>
            </a:br>
            <a:r>
              <a:rPr lang="en-US" sz="4500" b="1" dirty="0">
                <a:latin typeface="Century Gothic" panose="020B0502020202020204" pitchFamily="34" charset="0"/>
              </a:rPr>
              <a:t>    and recovery of sight for the blind,</a:t>
            </a:r>
            <a:br>
              <a:rPr lang="en-US" sz="4500" b="1" dirty="0">
                <a:latin typeface="Century Gothic" panose="020B0502020202020204" pitchFamily="34" charset="0"/>
              </a:rPr>
            </a:br>
            <a:r>
              <a:rPr lang="en-US" sz="4500" b="1" dirty="0">
                <a:latin typeface="Century Gothic" panose="020B0502020202020204" pitchFamily="34" charset="0"/>
              </a:rPr>
              <a:t>to set the oppressed free,</a:t>
            </a:r>
            <a:br>
              <a:rPr lang="en-US" sz="4500" b="1" dirty="0">
                <a:latin typeface="Century Gothic" panose="020B0502020202020204" pitchFamily="34" charset="0"/>
              </a:rPr>
            </a:br>
            <a:r>
              <a:rPr lang="en-US" sz="4500" b="1" baseline="30000" dirty="0">
                <a:latin typeface="Century Gothic" panose="020B0502020202020204" pitchFamily="34" charset="0"/>
              </a:rPr>
              <a:t> </a:t>
            </a:r>
            <a:r>
              <a:rPr lang="en-US" sz="4500" b="1" dirty="0">
                <a:latin typeface="Century Gothic" panose="020B0502020202020204" pitchFamily="34" charset="0"/>
              </a:rPr>
              <a:t> </a:t>
            </a:r>
            <a:r>
              <a:rPr lang="en-US" sz="4500" b="1" baseline="30000" dirty="0">
                <a:latin typeface="Century Gothic" panose="020B0502020202020204" pitchFamily="34" charset="0"/>
              </a:rPr>
              <a:t>19 </a:t>
            </a:r>
            <a:r>
              <a:rPr lang="en-US" sz="4500" b="1" dirty="0">
                <a:latin typeface="Century Gothic" panose="020B0502020202020204" pitchFamily="34" charset="0"/>
              </a:rPr>
              <a:t>to proclaim the year of the Lord’s favor.”</a:t>
            </a:r>
          </a:p>
          <a:p>
            <a:pPr algn="ctr"/>
            <a:br>
              <a:rPr lang="en-US" sz="4500" b="1" dirty="0">
                <a:latin typeface="Century Gothic" panose="020B0502020202020204" pitchFamily="34" charset="0"/>
              </a:rPr>
            </a:br>
            <a:endParaRPr lang="en-US" sz="4500" b="1" dirty="0">
              <a:latin typeface="Century Gothic" panose="020B0502020202020204" pitchFamily="34" charset="0"/>
            </a:endParaRPr>
          </a:p>
          <a:p>
            <a:pPr algn="ctr"/>
            <a:r>
              <a:rPr lang="en-US" sz="4500" b="1" dirty="0">
                <a:latin typeface="Century Gothic" panose="020B0502020202020204" pitchFamily="34" charset="0"/>
              </a:rPr>
              <a:t> </a:t>
            </a:r>
          </a:p>
        </p:txBody>
      </p:sp>
    </p:spTree>
    <p:extLst>
      <p:ext uri="{BB962C8B-B14F-4D97-AF65-F5344CB8AC3E}">
        <p14:creationId xmlns:p14="http://schemas.microsoft.com/office/powerpoint/2010/main" val="285903957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7017306"/>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Luke 4:16-21 </a:t>
            </a:r>
          </a:p>
          <a:p>
            <a:pPr algn="ctr"/>
            <a:r>
              <a:rPr lang="en-US" sz="4500" b="1" baseline="30000" dirty="0">
                <a:latin typeface="Century Gothic" panose="020B0502020202020204" pitchFamily="34" charset="0"/>
              </a:rPr>
              <a:t>20 </a:t>
            </a:r>
            <a:r>
              <a:rPr lang="en-US" sz="4500" b="1" dirty="0">
                <a:latin typeface="Century Gothic" panose="020B0502020202020204" pitchFamily="34" charset="0"/>
              </a:rPr>
              <a:t>Then he rolled up the scroll, gave it back to the attendant and sat down. The eyes of everyone in the synagogue were fastened on him. </a:t>
            </a:r>
            <a:r>
              <a:rPr lang="en-US" sz="4500" b="1" baseline="30000" dirty="0">
                <a:latin typeface="Century Gothic" panose="020B0502020202020204" pitchFamily="34" charset="0"/>
              </a:rPr>
              <a:t>21 </a:t>
            </a:r>
            <a:r>
              <a:rPr lang="en-US" sz="4500" b="1" dirty="0">
                <a:latin typeface="Century Gothic" panose="020B0502020202020204" pitchFamily="34" charset="0"/>
              </a:rPr>
              <a:t>He began by saying to them, “Today this scripture is fulfilled in your hearing.”</a:t>
            </a:r>
            <a:br>
              <a:rPr lang="en-US" sz="4500" b="1" dirty="0">
                <a:latin typeface="Century Gothic" panose="020B0502020202020204" pitchFamily="34" charset="0"/>
              </a:rPr>
            </a:br>
            <a:endParaRPr lang="en-US" sz="4500" b="1" dirty="0">
              <a:latin typeface="Century Gothic" panose="020B0502020202020204" pitchFamily="34" charset="0"/>
            </a:endParaRPr>
          </a:p>
          <a:p>
            <a:pPr algn="ctr"/>
            <a:r>
              <a:rPr lang="en-US" sz="4500" b="1" dirty="0">
                <a:latin typeface="Century Gothic" panose="020B0502020202020204" pitchFamily="34" charset="0"/>
              </a:rPr>
              <a:t> </a:t>
            </a:r>
          </a:p>
        </p:txBody>
      </p:sp>
    </p:spTree>
    <p:extLst>
      <p:ext uri="{BB962C8B-B14F-4D97-AF65-F5344CB8AC3E}">
        <p14:creationId xmlns:p14="http://schemas.microsoft.com/office/powerpoint/2010/main" val="400723619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5632311"/>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Revelation 21:2-4 </a:t>
            </a:r>
          </a:p>
          <a:p>
            <a:pPr algn="ctr"/>
            <a:r>
              <a:rPr lang="en-US" sz="4500" b="1" baseline="30000" dirty="0">
                <a:latin typeface="Century Gothic" panose="020B0502020202020204" pitchFamily="34" charset="0"/>
              </a:rPr>
              <a:t>2 </a:t>
            </a:r>
            <a:r>
              <a:rPr lang="en-US" sz="4500" b="1" dirty="0">
                <a:latin typeface="Century Gothic" panose="020B0502020202020204" pitchFamily="34" charset="0"/>
              </a:rPr>
              <a:t>I saw the Holy City, the new Jerusalem, coming down out of heaven from God, prepared as a bride beautifully dressed for her husband. </a:t>
            </a:r>
            <a:br>
              <a:rPr lang="en-US" sz="4500" b="1" dirty="0">
                <a:latin typeface="Century Gothic" panose="020B0502020202020204" pitchFamily="34" charset="0"/>
              </a:rPr>
            </a:br>
            <a:endParaRPr lang="en-US" sz="4500" b="1" dirty="0">
              <a:latin typeface="Century Gothic" panose="020B0502020202020204" pitchFamily="34" charset="0"/>
            </a:endParaRPr>
          </a:p>
          <a:p>
            <a:pPr algn="ctr"/>
            <a:r>
              <a:rPr lang="en-US" sz="4500" b="1" dirty="0">
                <a:latin typeface="Century Gothic" panose="020B0502020202020204" pitchFamily="34" charset="0"/>
              </a:rPr>
              <a:t> </a:t>
            </a:r>
          </a:p>
        </p:txBody>
      </p:sp>
    </p:spTree>
    <p:extLst>
      <p:ext uri="{BB962C8B-B14F-4D97-AF65-F5344CB8AC3E}">
        <p14:creationId xmlns:p14="http://schemas.microsoft.com/office/powerpoint/2010/main" val="80956371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4939814"/>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Revelation 21:2-4 </a:t>
            </a:r>
          </a:p>
          <a:p>
            <a:pPr algn="ctr"/>
            <a:r>
              <a:rPr lang="en-US" sz="4500" b="1" baseline="30000" dirty="0">
                <a:latin typeface="Century Gothic" panose="020B0502020202020204" pitchFamily="34" charset="0"/>
              </a:rPr>
              <a:t>3 </a:t>
            </a:r>
            <a:r>
              <a:rPr lang="en-US" sz="4500" b="1" dirty="0">
                <a:latin typeface="Century Gothic" panose="020B0502020202020204" pitchFamily="34" charset="0"/>
              </a:rPr>
              <a:t>And I heard a loud voice from the throne saying, “Look! God’s dwelling place is now among the people, and he will dwell with them. They will be his people, and God himself will be with them and be their God. </a:t>
            </a:r>
          </a:p>
        </p:txBody>
      </p:sp>
    </p:spTree>
    <p:extLst>
      <p:ext uri="{BB962C8B-B14F-4D97-AF65-F5344CB8AC3E}">
        <p14:creationId xmlns:p14="http://schemas.microsoft.com/office/powerpoint/2010/main" val="419329000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4247317"/>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Revelation 21:2-4 </a:t>
            </a:r>
          </a:p>
          <a:p>
            <a:pPr algn="ctr"/>
            <a:r>
              <a:rPr lang="en-US" sz="4500" b="1" baseline="30000" dirty="0">
                <a:latin typeface="Century Gothic" panose="020B0502020202020204" pitchFamily="34" charset="0"/>
              </a:rPr>
              <a:t>4 </a:t>
            </a:r>
            <a:r>
              <a:rPr lang="en-US" sz="4500" b="1" dirty="0">
                <a:latin typeface="Century Gothic" panose="020B0502020202020204" pitchFamily="34" charset="0"/>
              </a:rPr>
              <a:t>‘He will wipe every tear from their eyes. There will be no more death’ or mourning or crying or pain, for the old order of things has passed away.”   </a:t>
            </a:r>
          </a:p>
        </p:txBody>
      </p:sp>
    </p:spTree>
    <p:extLst>
      <p:ext uri="{BB962C8B-B14F-4D97-AF65-F5344CB8AC3E}">
        <p14:creationId xmlns:p14="http://schemas.microsoft.com/office/powerpoint/2010/main" val="4126558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7171194"/>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Genesis 1:26-31</a:t>
            </a:r>
          </a:p>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4500" b="1" baseline="30000" dirty="0">
                <a:latin typeface="Century Gothic" panose="020B0502020202020204" pitchFamily="34" charset="0"/>
              </a:rPr>
              <a:t>26 </a:t>
            </a:r>
            <a:r>
              <a:rPr lang="en-US" sz="4500" b="1" dirty="0">
                <a:latin typeface="Century Gothic" panose="020B0502020202020204" pitchFamily="34" charset="0"/>
              </a:rPr>
              <a:t>Then God said, “Let us make mankind in our image, in our likeness, so that they may rule over the fish in the sea and the birds in the sky, over the livestock and all the wild animals, and over all the creatures that move along the ground.”</a:t>
            </a:r>
          </a:p>
          <a:p>
            <a:pPr algn="ctr"/>
            <a:endParaRPr lang="en-US" sz="7000" b="1" dirty="0">
              <a:latin typeface="Century Gothic" panose="020B0502020202020204" pitchFamily="34" charset="0"/>
              <a:ea typeface="Apple Symbols" panose="02000000000000000000" pitchFamily="2" charset="-79"/>
              <a:cs typeface="Beirut" pitchFamily="2" charset="-78"/>
            </a:endParaRPr>
          </a:p>
        </p:txBody>
      </p:sp>
    </p:spTree>
    <p:extLst>
      <p:ext uri="{BB962C8B-B14F-4D97-AF65-F5344CB8AC3E}">
        <p14:creationId xmlns:p14="http://schemas.microsoft.com/office/powerpoint/2010/main" val="55989347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7402026"/>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One Song (music)</a:t>
            </a:r>
          </a:p>
          <a:p>
            <a:pPr algn="ctr"/>
            <a:r>
              <a:rPr lang="en-GB" sz="4500" b="1" dirty="0">
                <a:latin typeface="Century Gothic" panose="020B0502020202020204" pitchFamily="34" charset="0"/>
              </a:rPr>
              <a:t>The last song sounds like the first song. </a:t>
            </a:r>
          </a:p>
          <a:p>
            <a:pPr algn="ctr"/>
            <a:r>
              <a:rPr lang="en-GB" sz="4500" b="1" dirty="0">
                <a:latin typeface="Century Gothic" panose="020B0502020202020204" pitchFamily="34" charset="0"/>
              </a:rPr>
              <a:t>It continues to play. Subtle at times (have we lost it). Obvious crescendo moments at other times (Jesus) </a:t>
            </a:r>
          </a:p>
          <a:p>
            <a:pPr algn="ctr"/>
            <a:endParaRPr lang="en-GB" sz="4500" b="1" dirty="0">
              <a:latin typeface="Century Gothic" panose="020B0502020202020204" pitchFamily="34" charset="0"/>
            </a:endParaRPr>
          </a:p>
          <a:p>
            <a:pPr algn="ctr"/>
            <a:r>
              <a:rPr lang="en-GB" sz="4500" b="1" dirty="0">
                <a:latin typeface="Century Gothic" panose="020B0502020202020204" pitchFamily="34" charset="0"/>
              </a:rPr>
              <a:t>One song. </a:t>
            </a:r>
          </a:p>
          <a:p>
            <a:pPr algn="ctr"/>
            <a:endParaRPr lang="en-US" sz="7000" b="1" dirty="0">
              <a:latin typeface="Century Gothic" panose="020B0502020202020204" pitchFamily="34" charset="0"/>
              <a:ea typeface="Apple Symbols" panose="02000000000000000000" pitchFamily="2" charset="-79"/>
              <a:cs typeface="Beirut" pitchFamily="2" charset="-78"/>
            </a:endParaRPr>
          </a:p>
          <a:p>
            <a:pPr algn="ctr"/>
            <a:r>
              <a:rPr lang="en-US" sz="4500" b="1" dirty="0">
                <a:latin typeface="Century Gothic" panose="020B0502020202020204" pitchFamily="34" charset="0"/>
              </a:rPr>
              <a:t>  </a:t>
            </a:r>
          </a:p>
        </p:txBody>
      </p:sp>
    </p:spTree>
    <p:extLst>
      <p:ext uri="{BB962C8B-B14F-4D97-AF65-F5344CB8AC3E}">
        <p14:creationId xmlns:p14="http://schemas.microsoft.com/office/powerpoint/2010/main" val="393514780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8094524"/>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One Song (Bible)</a:t>
            </a:r>
          </a:p>
          <a:p>
            <a:pPr algn="ctr"/>
            <a:r>
              <a:rPr lang="en-GB" sz="4500" b="1" dirty="0">
                <a:latin typeface="Century Gothic" panose="020B0502020202020204" pitchFamily="34" charset="0"/>
              </a:rPr>
              <a:t>The last song sounds like the first song. </a:t>
            </a:r>
          </a:p>
          <a:p>
            <a:pPr algn="ctr"/>
            <a:r>
              <a:rPr lang="en-GB" sz="4500" b="1" dirty="0">
                <a:latin typeface="Century Gothic" panose="020B0502020202020204" pitchFamily="34" charset="0"/>
              </a:rPr>
              <a:t>It continues to play. Subtle at times (have we lost it). Obvious crescendo moments at other times (Jesus) </a:t>
            </a:r>
          </a:p>
          <a:p>
            <a:pPr algn="ctr"/>
            <a:r>
              <a:rPr lang="en-GB" sz="4500" b="1" dirty="0">
                <a:latin typeface="Century Gothic" panose="020B0502020202020204" pitchFamily="34" charset="0"/>
              </a:rPr>
              <a:t>One song. </a:t>
            </a:r>
          </a:p>
          <a:p>
            <a:pPr algn="ctr"/>
            <a:r>
              <a:rPr lang="en-GB" sz="4500" b="1" dirty="0">
                <a:latin typeface="Century Gothic" panose="020B0502020202020204" pitchFamily="34" charset="0"/>
              </a:rPr>
              <a:t>One story.</a:t>
            </a:r>
          </a:p>
          <a:p>
            <a:pPr algn="ctr"/>
            <a:r>
              <a:rPr lang="en-GB" sz="4500" b="1" dirty="0">
                <a:latin typeface="Century Gothic" panose="020B0502020202020204" pitchFamily="34" charset="0"/>
              </a:rPr>
              <a:t>One Lord.</a:t>
            </a:r>
          </a:p>
          <a:p>
            <a:pPr algn="ctr"/>
            <a:endParaRPr lang="en-US" sz="7000" b="1" dirty="0">
              <a:latin typeface="Century Gothic" panose="020B0502020202020204" pitchFamily="34" charset="0"/>
              <a:ea typeface="Apple Symbols" panose="02000000000000000000" pitchFamily="2" charset="-79"/>
              <a:cs typeface="Beirut" pitchFamily="2" charset="-78"/>
            </a:endParaRPr>
          </a:p>
          <a:p>
            <a:pPr algn="ctr"/>
            <a:r>
              <a:rPr lang="en-US" sz="4500" b="1" dirty="0">
                <a:latin typeface="Century Gothic" panose="020B0502020202020204" pitchFamily="34" charset="0"/>
              </a:rPr>
              <a:t>  </a:t>
            </a:r>
          </a:p>
        </p:txBody>
      </p:sp>
    </p:spTree>
    <p:extLst>
      <p:ext uri="{BB962C8B-B14F-4D97-AF65-F5344CB8AC3E}">
        <p14:creationId xmlns:p14="http://schemas.microsoft.com/office/powerpoint/2010/main" val="28373358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6017032"/>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One Song (Bible)</a:t>
            </a:r>
          </a:p>
          <a:p>
            <a:pPr algn="ctr"/>
            <a:r>
              <a:rPr lang="en-GB" sz="4500" b="1" dirty="0">
                <a:latin typeface="Century Gothic" panose="020B0502020202020204" pitchFamily="34" charset="0"/>
              </a:rPr>
              <a:t>God loves people.</a:t>
            </a:r>
            <a:endParaRPr lang="en-US" sz="4500" b="1" dirty="0">
              <a:latin typeface="Century Gothic" panose="020B0502020202020204" pitchFamily="34" charset="0"/>
            </a:endParaRPr>
          </a:p>
          <a:p>
            <a:pPr algn="ctr"/>
            <a:r>
              <a:rPr lang="en-GB" sz="4500" b="1" dirty="0">
                <a:latin typeface="Century Gothic" panose="020B0502020202020204" pitchFamily="34" charset="0"/>
              </a:rPr>
              <a:t>He reaches out to people, always. </a:t>
            </a:r>
            <a:endParaRPr lang="en-US" sz="4500" b="1" dirty="0">
              <a:latin typeface="Century Gothic" panose="020B0502020202020204" pitchFamily="34" charset="0"/>
            </a:endParaRPr>
          </a:p>
          <a:p>
            <a:pPr algn="ctr"/>
            <a:r>
              <a:rPr lang="en-GB" sz="4500" b="1" dirty="0">
                <a:latin typeface="Century Gothic" panose="020B0502020202020204" pitchFamily="34" charset="0"/>
              </a:rPr>
              <a:t>Jesus embodies this message and makes relationship possible</a:t>
            </a:r>
            <a:endParaRPr lang="en-US" sz="4500" b="1" dirty="0">
              <a:latin typeface="Century Gothic" panose="020B0502020202020204" pitchFamily="34" charset="0"/>
            </a:endParaRPr>
          </a:p>
          <a:p>
            <a:pPr algn="ctr"/>
            <a:endParaRPr lang="en-US" sz="7000" b="1" dirty="0">
              <a:latin typeface="Century Gothic" panose="020B0502020202020204" pitchFamily="34" charset="0"/>
              <a:ea typeface="Apple Symbols" panose="02000000000000000000" pitchFamily="2" charset="-79"/>
              <a:cs typeface="Beirut" pitchFamily="2" charset="-78"/>
            </a:endParaRPr>
          </a:p>
          <a:p>
            <a:pPr algn="ctr"/>
            <a:r>
              <a:rPr lang="en-US" sz="4500" b="1" dirty="0">
                <a:latin typeface="Century Gothic" panose="020B0502020202020204" pitchFamily="34" charset="0"/>
              </a:rPr>
              <a:t>  </a:t>
            </a:r>
          </a:p>
        </p:txBody>
      </p:sp>
    </p:spTree>
    <p:extLst>
      <p:ext uri="{BB962C8B-B14F-4D97-AF65-F5344CB8AC3E}">
        <p14:creationId xmlns:p14="http://schemas.microsoft.com/office/powerpoint/2010/main" val="274840901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5401479"/>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What should we do?</a:t>
            </a:r>
          </a:p>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6000" b="1" dirty="0">
                <a:latin typeface="Century Gothic" panose="020B0502020202020204" pitchFamily="34" charset="0"/>
                <a:ea typeface="Apple Symbols" panose="02000000000000000000" pitchFamily="2" charset="-79"/>
                <a:cs typeface="Beirut" pitchFamily="2" charset="-78"/>
              </a:rPr>
              <a:t>Jo</a:t>
            </a:r>
            <a:r>
              <a:rPr lang="en-GB" sz="6000" b="1" dirty="0">
                <a:latin typeface="Century Gothic" panose="020B0502020202020204" pitchFamily="34" charset="0"/>
              </a:rPr>
              <a:t>in the song. </a:t>
            </a:r>
          </a:p>
          <a:p>
            <a:pPr algn="ctr"/>
            <a:r>
              <a:rPr lang="en-GB" sz="6000" b="1" dirty="0">
                <a:latin typeface="Century Gothic" panose="020B0502020202020204" pitchFamily="34" charset="0"/>
              </a:rPr>
              <a:t>Sing it to others.</a:t>
            </a:r>
            <a:endParaRPr lang="en-US" sz="6000" b="1" dirty="0">
              <a:latin typeface="Century Gothic" panose="020B0502020202020204" pitchFamily="34" charset="0"/>
            </a:endParaRPr>
          </a:p>
          <a:p>
            <a:pPr algn="ctr"/>
            <a:endParaRPr lang="en-US" sz="7000" b="1" dirty="0">
              <a:latin typeface="Century Gothic" panose="020B0502020202020204" pitchFamily="34" charset="0"/>
              <a:ea typeface="Apple Symbols" panose="02000000000000000000" pitchFamily="2" charset="-79"/>
              <a:cs typeface="Beirut" pitchFamily="2" charset="-78"/>
            </a:endParaRPr>
          </a:p>
          <a:p>
            <a:pPr algn="ctr"/>
            <a:r>
              <a:rPr lang="en-US" sz="4500" b="1" dirty="0">
                <a:latin typeface="Century Gothic" panose="020B0502020202020204" pitchFamily="34" charset="0"/>
              </a:rPr>
              <a:t>  </a:t>
            </a:r>
          </a:p>
        </p:txBody>
      </p:sp>
    </p:spTree>
    <p:extLst>
      <p:ext uri="{BB962C8B-B14F-4D97-AF65-F5344CB8AC3E}">
        <p14:creationId xmlns:p14="http://schemas.microsoft.com/office/powerpoint/2010/main" val="263633069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5940088"/>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Genesis 1:26-31</a:t>
            </a:r>
          </a:p>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4500" b="1" baseline="30000" dirty="0">
                <a:latin typeface="Century Gothic" panose="020B0502020202020204" pitchFamily="34" charset="0"/>
              </a:rPr>
              <a:t>27 </a:t>
            </a:r>
            <a:r>
              <a:rPr lang="en-US" sz="4500" b="1" dirty="0">
                <a:latin typeface="Century Gothic" panose="020B0502020202020204" pitchFamily="34" charset="0"/>
              </a:rPr>
              <a:t>So God created mankind in his own image, in the image of God he created them; male and female he created them.</a:t>
            </a:r>
          </a:p>
          <a:p>
            <a:pPr algn="ctr"/>
            <a:r>
              <a:rPr lang="en-US" sz="4500" b="1" baseline="30000" dirty="0">
                <a:latin typeface="Century Gothic" panose="020B0502020202020204" pitchFamily="34" charset="0"/>
              </a:rPr>
              <a:t>28 </a:t>
            </a:r>
            <a:r>
              <a:rPr lang="en-US" sz="4500" b="1" dirty="0">
                <a:latin typeface="Century Gothic" panose="020B0502020202020204" pitchFamily="34" charset="0"/>
              </a:rPr>
              <a:t>God blessed them and said to them, “Be fruitful and increase in number; fill the earth and subdue it. </a:t>
            </a:r>
            <a:endParaRPr lang="en-US" sz="7000" b="1" dirty="0">
              <a:latin typeface="Century Gothic" panose="020B0502020202020204" pitchFamily="34" charset="0"/>
              <a:ea typeface="Apple Symbols" panose="02000000000000000000" pitchFamily="2" charset="-79"/>
              <a:cs typeface="Beirut" pitchFamily="2" charset="-78"/>
            </a:endParaRPr>
          </a:p>
        </p:txBody>
      </p:sp>
    </p:spTree>
    <p:extLst>
      <p:ext uri="{BB962C8B-B14F-4D97-AF65-F5344CB8AC3E}">
        <p14:creationId xmlns:p14="http://schemas.microsoft.com/office/powerpoint/2010/main" val="268071565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6632585"/>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Genesis 1:26-31</a:t>
            </a:r>
          </a:p>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4500" b="1" dirty="0">
                <a:latin typeface="Century Gothic" panose="020B0502020202020204" pitchFamily="34" charset="0"/>
              </a:rPr>
              <a:t>Rule over the fish in the sea and the birds in the sky and over every living creature that moves on the ground.”</a:t>
            </a:r>
          </a:p>
          <a:p>
            <a:pPr algn="ctr"/>
            <a:r>
              <a:rPr lang="en-US" sz="4500" b="1" baseline="30000" dirty="0">
                <a:latin typeface="Century Gothic" panose="020B0502020202020204" pitchFamily="34" charset="0"/>
              </a:rPr>
              <a:t>29 </a:t>
            </a:r>
            <a:r>
              <a:rPr lang="en-US" sz="4500" b="1" dirty="0">
                <a:latin typeface="Century Gothic" panose="020B0502020202020204" pitchFamily="34" charset="0"/>
              </a:rPr>
              <a:t>Then God said, “I give you every seed-bearing plant on the face of the whole earth and every tree that has fruit with seed in it. They will be yours for food. </a:t>
            </a:r>
          </a:p>
        </p:txBody>
      </p:sp>
    </p:spTree>
    <p:extLst>
      <p:ext uri="{BB962C8B-B14F-4D97-AF65-F5344CB8AC3E}">
        <p14:creationId xmlns:p14="http://schemas.microsoft.com/office/powerpoint/2010/main" val="57241940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5940088"/>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Genesis 1:26-31</a:t>
            </a:r>
          </a:p>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4500" b="1" baseline="30000" dirty="0">
                <a:latin typeface="Century Gothic" panose="020B0502020202020204" pitchFamily="34" charset="0"/>
              </a:rPr>
              <a:t>30 </a:t>
            </a:r>
            <a:r>
              <a:rPr lang="en-US" sz="4500" b="1" dirty="0">
                <a:latin typeface="Century Gothic" panose="020B0502020202020204" pitchFamily="34" charset="0"/>
              </a:rPr>
              <a:t>And to all the beasts of the earth and all the birds in the sky and all the creatures that move along the ground—everything that has the breath of life in it—I give every green plant for food.” And it was so.</a:t>
            </a:r>
          </a:p>
          <a:p>
            <a:pPr algn="ctr"/>
            <a:r>
              <a:rPr lang="en-US" sz="4500" b="1" dirty="0">
                <a:latin typeface="Century Gothic" panose="020B0502020202020204" pitchFamily="34" charset="0"/>
              </a:rPr>
              <a:t>.</a:t>
            </a:r>
          </a:p>
        </p:txBody>
      </p:sp>
    </p:spTree>
    <p:extLst>
      <p:ext uri="{BB962C8B-B14F-4D97-AF65-F5344CB8AC3E}">
        <p14:creationId xmlns:p14="http://schemas.microsoft.com/office/powerpoint/2010/main" val="249594181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3862596"/>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Genesis 1:26-31</a:t>
            </a:r>
          </a:p>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4500" b="1" baseline="30000" dirty="0">
                <a:latin typeface="Century Gothic" panose="020B0502020202020204" pitchFamily="34" charset="0"/>
              </a:rPr>
              <a:t>31 </a:t>
            </a:r>
            <a:r>
              <a:rPr lang="en-US" sz="4500" b="1" dirty="0">
                <a:latin typeface="Century Gothic" panose="020B0502020202020204" pitchFamily="34" charset="0"/>
              </a:rPr>
              <a:t>God saw all that he had made, and it was very good. And there was evening, and there was morning—the sixth day.</a:t>
            </a:r>
          </a:p>
        </p:txBody>
      </p:sp>
    </p:spTree>
    <p:extLst>
      <p:ext uri="{BB962C8B-B14F-4D97-AF65-F5344CB8AC3E}">
        <p14:creationId xmlns:p14="http://schemas.microsoft.com/office/powerpoint/2010/main" val="10185624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4939814"/>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Exodus 6:2-7 </a:t>
            </a: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4500" b="1" baseline="30000" dirty="0">
                <a:latin typeface="Century Gothic" panose="020B0502020202020204" pitchFamily="34" charset="0"/>
              </a:rPr>
              <a:t>2 </a:t>
            </a:r>
            <a:r>
              <a:rPr lang="en-US" sz="4500" b="1" dirty="0">
                <a:latin typeface="Century Gothic" panose="020B0502020202020204" pitchFamily="34" charset="0"/>
              </a:rPr>
              <a:t>God also said to Moses, “I am the </a:t>
            </a:r>
            <a:r>
              <a:rPr lang="en-US" sz="4500" b="1" cap="small" dirty="0">
                <a:latin typeface="Century Gothic" panose="020B0502020202020204" pitchFamily="34" charset="0"/>
              </a:rPr>
              <a:t>Lord</a:t>
            </a:r>
            <a:r>
              <a:rPr lang="en-US" sz="4500" b="1" dirty="0">
                <a:latin typeface="Century Gothic" panose="020B0502020202020204" pitchFamily="34" charset="0"/>
              </a:rPr>
              <a:t>. </a:t>
            </a:r>
            <a:r>
              <a:rPr lang="en-US" sz="4500" b="1" baseline="30000" dirty="0">
                <a:latin typeface="Century Gothic" panose="020B0502020202020204" pitchFamily="34" charset="0"/>
              </a:rPr>
              <a:t>3 </a:t>
            </a:r>
            <a:r>
              <a:rPr lang="en-US" sz="4500" b="1" dirty="0">
                <a:latin typeface="Century Gothic" panose="020B0502020202020204" pitchFamily="34" charset="0"/>
              </a:rPr>
              <a:t>I appeared to Abraham, to Isaac and to Jacob as God Almighty, but by my name the </a:t>
            </a:r>
            <a:r>
              <a:rPr lang="en-US" sz="4500" b="1" cap="small" dirty="0">
                <a:latin typeface="Century Gothic" panose="020B0502020202020204" pitchFamily="34" charset="0"/>
              </a:rPr>
              <a:t>Lord</a:t>
            </a:r>
            <a:r>
              <a:rPr lang="en-US" sz="4500" b="1" dirty="0">
                <a:latin typeface="Century Gothic" panose="020B0502020202020204" pitchFamily="34" charset="0"/>
              </a:rPr>
              <a:t> I did not make myself fully known to them. </a:t>
            </a:r>
          </a:p>
        </p:txBody>
      </p:sp>
    </p:spTree>
    <p:extLst>
      <p:ext uri="{BB962C8B-B14F-4D97-AF65-F5344CB8AC3E}">
        <p14:creationId xmlns:p14="http://schemas.microsoft.com/office/powerpoint/2010/main" val="70308709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5632311"/>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Exodus 6:2-7 </a:t>
            </a: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4500" b="1" baseline="30000" dirty="0">
                <a:latin typeface="Century Gothic" panose="020B0502020202020204" pitchFamily="34" charset="0"/>
              </a:rPr>
              <a:t>4 </a:t>
            </a:r>
            <a:r>
              <a:rPr lang="en-US" sz="4500" b="1" dirty="0">
                <a:latin typeface="Century Gothic" panose="020B0502020202020204" pitchFamily="34" charset="0"/>
              </a:rPr>
              <a:t>I also established my covenant with them to give them the land of Canaan, where they resided as foreigners. </a:t>
            </a:r>
            <a:r>
              <a:rPr lang="en-US" sz="4500" b="1" baseline="30000" dirty="0">
                <a:latin typeface="Century Gothic" panose="020B0502020202020204" pitchFamily="34" charset="0"/>
              </a:rPr>
              <a:t>5 </a:t>
            </a:r>
            <a:r>
              <a:rPr lang="en-US" sz="4500" b="1" dirty="0">
                <a:latin typeface="Century Gothic" panose="020B0502020202020204" pitchFamily="34" charset="0"/>
              </a:rPr>
              <a:t>Moreover, I have heard the groaning of the Israelites, whom the Egyptians are enslaving, and I have remembered my covenant.</a:t>
            </a:r>
          </a:p>
        </p:txBody>
      </p:sp>
    </p:spTree>
    <p:extLst>
      <p:ext uri="{BB962C8B-B14F-4D97-AF65-F5344CB8AC3E}">
        <p14:creationId xmlns:p14="http://schemas.microsoft.com/office/powerpoint/2010/main" val="103703490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night sky&#10;&#10;Description automatically generated">
            <a:extLst>
              <a:ext uri="{FF2B5EF4-FFF2-40B4-BE49-F238E27FC236}">
                <a16:creationId xmlns:a16="http://schemas.microsoft.com/office/drawing/2014/main" id="{D9B19E57-1213-C74C-B6B1-2CDCDFB459B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2446671-7492-F343-8583-C57BEDDF7F67}"/>
              </a:ext>
            </a:extLst>
          </p:cNvPr>
          <p:cNvSpPr/>
          <p:nvPr/>
        </p:nvSpPr>
        <p:spPr>
          <a:xfrm>
            <a:off x="0" y="0"/>
            <a:ext cx="12192000" cy="5632311"/>
          </a:xfrm>
          <a:prstGeom prst="rect">
            <a:avLst/>
          </a:prstGeom>
        </p:spPr>
        <p:txBody>
          <a:bodyPr wrap="square">
            <a:spAutoFit/>
          </a:bodyPr>
          <a:lstStyle/>
          <a:p>
            <a:pPr algn="ct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7000" b="1" dirty="0">
                <a:latin typeface="Century Gothic" panose="020B0502020202020204" pitchFamily="34" charset="0"/>
                <a:ea typeface="Apple Symbols" panose="02000000000000000000" pitchFamily="2" charset="-79"/>
                <a:cs typeface="Beirut" pitchFamily="2" charset="-78"/>
              </a:rPr>
              <a:t>Exodus 6:2-7 </a:t>
            </a:r>
            <a:endParaRPr lang="en-US" sz="2000" b="1" dirty="0">
              <a:latin typeface="Century Gothic" panose="020B0502020202020204" pitchFamily="34" charset="0"/>
              <a:ea typeface="Apple Symbols" panose="02000000000000000000" pitchFamily="2" charset="-79"/>
              <a:cs typeface="Beirut" pitchFamily="2" charset="-78"/>
            </a:endParaRPr>
          </a:p>
          <a:p>
            <a:pPr algn="ctr"/>
            <a:r>
              <a:rPr lang="en-US" sz="4500" b="1" baseline="30000" dirty="0">
                <a:latin typeface="Century Gothic" panose="020B0502020202020204" pitchFamily="34" charset="0"/>
              </a:rPr>
              <a:t>6 </a:t>
            </a:r>
            <a:r>
              <a:rPr lang="en-US" sz="4500" b="1" dirty="0">
                <a:latin typeface="Century Gothic" panose="020B0502020202020204" pitchFamily="34" charset="0"/>
              </a:rPr>
              <a:t>“Therefore, say to the Israelites: ‘I am the </a:t>
            </a:r>
            <a:r>
              <a:rPr lang="en-US" sz="4500" b="1" cap="small" dirty="0">
                <a:latin typeface="Century Gothic" panose="020B0502020202020204" pitchFamily="34" charset="0"/>
              </a:rPr>
              <a:t>Lord</a:t>
            </a:r>
            <a:r>
              <a:rPr lang="en-US" sz="4500" b="1" dirty="0">
                <a:latin typeface="Century Gothic" panose="020B0502020202020204" pitchFamily="34" charset="0"/>
              </a:rPr>
              <a:t>, and I will bring you out from under the yoke of the Egyptians. I will free you from being slaves to them, and I will redeem you with an outstretched arm and with mighty acts of judgment. </a:t>
            </a:r>
          </a:p>
        </p:txBody>
      </p:sp>
    </p:spTree>
    <p:extLst>
      <p:ext uri="{BB962C8B-B14F-4D97-AF65-F5344CB8AC3E}">
        <p14:creationId xmlns:p14="http://schemas.microsoft.com/office/powerpoint/2010/main" val="39992613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14064</TotalTime>
  <Words>2495</Words>
  <Application>Microsoft Macintosh PowerPoint</Application>
  <PresentationFormat>Widescreen</PresentationFormat>
  <Paragraphs>493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Century Gothic</vt:lpstr>
      <vt:lpstr>Office Theme</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box</dc:title>
  <dc:creator>Microsoft Office User</dc:creator>
  <cp:lastModifiedBy>Office SSCCMA</cp:lastModifiedBy>
  <cp:revision>213</cp:revision>
  <dcterms:created xsi:type="dcterms:W3CDTF">2019-01-31T18:54:56Z</dcterms:created>
  <dcterms:modified xsi:type="dcterms:W3CDTF">2020-01-16T19:08:12Z</dcterms:modified>
</cp:coreProperties>
</file>