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90"/>
  </p:normalViewPr>
  <p:slideViewPr>
    <p:cSldViewPr snapToGrid="0" snapToObjects="1">
      <p:cViewPr varScale="1">
        <p:scale>
          <a:sx n="76" d="100"/>
          <a:sy n="76" d="100"/>
        </p:scale>
        <p:origin x="216"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390A-0C6E-9B41-87E1-CBD060202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FAE755-1D47-5446-B674-697589E39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90AAFD-C71D-CF49-9747-2F0AF1B5F2D4}"/>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5" name="Footer Placeholder 4">
            <a:extLst>
              <a:ext uri="{FF2B5EF4-FFF2-40B4-BE49-F238E27FC236}">
                <a16:creationId xmlns:a16="http://schemas.microsoft.com/office/drawing/2014/main" id="{9D52D4B7-73BA-C647-9B90-C0845A025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238D1-5B6F-824C-8FBB-3B0ECF5EAAC1}"/>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384103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AB4-9CF0-804C-BE2A-D48F46C0EA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C78C9-2A6D-A749-9F57-5F850EAA37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E5E6B-2E49-1545-BBC6-A219B4D1C3F9}"/>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5" name="Footer Placeholder 4">
            <a:extLst>
              <a:ext uri="{FF2B5EF4-FFF2-40B4-BE49-F238E27FC236}">
                <a16:creationId xmlns:a16="http://schemas.microsoft.com/office/drawing/2014/main" id="{E7D9F8A1-D3CC-8144-9C8C-8225C0922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A40C0-FE5A-9B4C-8F2E-0FFF8BA617BF}"/>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150704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29AF3-FFEC-6E46-BA68-8FF4F6144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2CFE5-5D6E-3B48-9B6B-D44D11D224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87902-C77E-0242-B06C-7F848BA15FAB}"/>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5" name="Footer Placeholder 4">
            <a:extLst>
              <a:ext uri="{FF2B5EF4-FFF2-40B4-BE49-F238E27FC236}">
                <a16:creationId xmlns:a16="http://schemas.microsoft.com/office/drawing/2014/main" id="{199B5AF5-B013-9D40-A392-BA0CE53CB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27713-78B4-1A41-AE1B-46B5DA780308}"/>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239702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0CC4-8C16-D14A-BE21-E4F09EFD3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FBC06-ABA2-CD49-A41E-5B0973AB5B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B62C0-81C8-294E-9EE1-E02BD3707634}"/>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5" name="Footer Placeholder 4">
            <a:extLst>
              <a:ext uri="{FF2B5EF4-FFF2-40B4-BE49-F238E27FC236}">
                <a16:creationId xmlns:a16="http://schemas.microsoft.com/office/drawing/2014/main" id="{6FF9ABD5-0856-7A40-A353-6F7179DA6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78606-F4D7-DE43-9F02-806A193BA64D}"/>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273371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D078-B469-6C4F-B4A1-B966CE144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D70A2B-3EFF-B64B-95DD-8E4844ED6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A4FDA4-6022-2644-9EDA-252F73D1B033}"/>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5" name="Footer Placeholder 4">
            <a:extLst>
              <a:ext uri="{FF2B5EF4-FFF2-40B4-BE49-F238E27FC236}">
                <a16:creationId xmlns:a16="http://schemas.microsoft.com/office/drawing/2014/main" id="{2F466F7A-382E-5145-A909-D798A93A6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BF7D2-2CD9-964A-83A5-99CEFFD76FEC}"/>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377650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28FB-674C-7646-8507-54589DF90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603D3-A1F3-5E45-867B-C2CAA1EA55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876E14-B96B-9542-9CE0-C75A7D7360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C02C51-D0C5-584F-96C9-79669A0E9E2F}"/>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6" name="Footer Placeholder 5">
            <a:extLst>
              <a:ext uri="{FF2B5EF4-FFF2-40B4-BE49-F238E27FC236}">
                <a16:creationId xmlns:a16="http://schemas.microsoft.com/office/drawing/2014/main" id="{7F2FD12E-DF46-1A44-836B-1E4375F9B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0B84B-9807-9849-925E-C3D2F2EDE723}"/>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218507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3F6D-B77E-C54A-8D3D-3337B89A1A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31756-96DC-CA4C-B2AF-88F8DF758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57A823-46DE-F94B-875E-03C6DBB6F7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9D1AE-D836-F94F-A4D2-F134A2099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B95F6-2577-7140-9FFB-BB6E274699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ED043-78B7-CA4C-B20C-86A4D2CF07CB}"/>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8" name="Footer Placeholder 7">
            <a:extLst>
              <a:ext uri="{FF2B5EF4-FFF2-40B4-BE49-F238E27FC236}">
                <a16:creationId xmlns:a16="http://schemas.microsoft.com/office/drawing/2014/main" id="{B3D5B7A4-0C4E-4A43-A2C4-B31E4B98E8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A8360-23A7-994C-BCC7-6B67F7F2872F}"/>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52187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396E-0FF5-3D47-95D4-9876EC12B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AE4E1-1A97-ED4A-BB81-A67D77DC04A6}"/>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4" name="Footer Placeholder 3">
            <a:extLst>
              <a:ext uri="{FF2B5EF4-FFF2-40B4-BE49-F238E27FC236}">
                <a16:creationId xmlns:a16="http://schemas.microsoft.com/office/drawing/2014/main" id="{D48D5920-9AA5-3144-894D-ED2AF6D699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935310-A8DC-984F-BEBA-5DD1C5331CD5}"/>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202738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FC8D3-A11B-8C4E-A7E9-BB1BD5105DFE}"/>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3" name="Footer Placeholder 2">
            <a:extLst>
              <a:ext uri="{FF2B5EF4-FFF2-40B4-BE49-F238E27FC236}">
                <a16:creationId xmlns:a16="http://schemas.microsoft.com/office/drawing/2014/main" id="{3393BB71-32CC-4C4B-BC49-0DBB24CE3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9DA7A4-D71A-3D44-8B82-165EBF32C679}"/>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180135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78F8-0925-8D4C-9C7D-D5800E3E1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801BA-8B4E-8143-9E4B-E0A6CA7C5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97CE74-5786-4D4F-B31B-174EFC224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BB4302-1FBE-B949-83C5-FD9890FD867A}"/>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6" name="Footer Placeholder 5">
            <a:extLst>
              <a:ext uri="{FF2B5EF4-FFF2-40B4-BE49-F238E27FC236}">
                <a16:creationId xmlns:a16="http://schemas.microsoft.com/office/drawing/2014/main" id="{046DC2D1-67D2-DE41-A0BE-77CB3E949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0DBD5-7FC7-624D-9755-D559DD31DFBE}"/>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198265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ED1D-5E04-AE4B-B234-89C98EEDE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43D4F-550E-C240-89D6-7F511D8AD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F18CA0-DC0A-D840-B0EB-6999E893A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736B41-CD43-4446-AF62-7D81EE07DB2C}"/>
              </a:ext>
            </a:extLst>
          </p:cNvPr>
          <p:cNvSpPr>
            <a:spLocks noGrp="1"/>
          </p:cNvSpPr>
          <p:nvPr>
            <p:ph type="dt" sz="half" idx="10"/>
          </p:nvPr>
        </p:nvSpPr>
        <p:spPr/>
        <p:txBody>
          <a:bodyPr/>
          <a:lstStyle/>
          <a:p>
            <a:fld id="{6CA9203A-E93A-B243-9B7D-B0AF17939138}" type="datetimeFigureOut">
              <a:rPr lang="en-US" smtClean="0"/>
              <a:t>1/19/19</a:t>
            </a:fld>
            <a:endParaRPr lang="en-US"/>
          </a:p>
        </p:txBody>
      </p:sp>
      <p:sp>
        <p:nvSpPr>
          <p:cNvPr id="6" name="Footer Placeholder 5">
            <a:extLst>
              <a:ext uri="{FF2B5EF4-FFF2-40B4-BE49-F238E27FC236}">
                <a16:creationId xmlns:a16="http://schemas.microsoft.com/office/drawing/2014/main" id="{E8F339EB-A1CF-6448-A2B2-F59B339F1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68B1C-8378-B541-B39F-F8747B97D160}"/>
              </a:ext>
            </a:extLst>
          </p:cNvPr>
          <p:cNvSpPr>
            <a:spLocks noGrp="1"/>
          </p:cNvSpPr>
          <p:nvPr>
            <p:ph type="sldNum" sz="quarter" idx="12"/>
          </p:nvPr>
        </p:nvSpPr>
        <p:spPr/>
        <p:txBody>
          <a:bodyPr/>
          <a:lstStyle/>
          <a:p>
            <a:fld id="{6C2E8611-B517-3346-82CF-A59FADB8C765}" type="slidenum">
              <a:rPr lang="en-US" smtClean="0"/>
              <a:t>‹#›</a:t>
            </a:fld>
            <a:endParaRPr lang="en-US"/>
          </a:p>
        </p:txBody>
      </p:sp>
    </p:spTree>
    <p:extLst>
      <p:ext uri="{BB962C8B-B14F-4D97-AF65-F5344CB8AC3E}">
        <p14:creationId xmlns:p14="http://schemas.microsoft.com/office/powerpoint/2010/main" val="253221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32DD2-CFB4-8E40-B4CB-692E9FE6E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9E0C73-CEB4-6A44-A03E-61D896B83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820A7-46D3-B742-B892-2DAA17216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9203A-E93A-B243-9B7D-B0AF17939138}" type="datetimeFigureOut">
              <a:rPr lang="en-US" smtClean="0"/>
              <a:t>1/19/19</a:t>
            </a:fld>
            <a:endParaRPr lang="en-US"/>
          </a:p>
        </p:txBody>
      </p:sp>
      <p:sp>
        <p:nvSpPr>
          <p:cNvPr id="5" name="Footer Placeholder 4">
            <a:extLst>
              <a:ext uri="{FF2B5EF4-FFF2-40B4-BE49-F238E27FC236}">
                <a16:creationId xmlns:a16="http://schemas.microsoft.com/office/drawing/2014/main" id="{97FDC270-0A56-F244-9380-C37691D63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3965A3-63D5-1F4F-8A1F-92BFFEE00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E8611-B517-3346-82CF-A59FADB8C765}" type="slidenum">
              <a:rPr lang="en-US" smtClean="0"/>
              <a:t>‹#›</a:t>
            </a:fld>
            <a:endParaRPr lang="en-US"/>
          </a:p>
        </p:txBody>
      </p:sp>
    </p:spTree>
    <p:extLst>
      <p:ext uri="{BB962C8B-B14F-4D97-AF65-F5344CB8AC3E}">
        <p14:creationId xmlns:p14="http://schemas.microsoft.com/office/powerpoint/2010/main" val="352886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4F30E4-1B09-A74F-8014-E38AED841BCC}"/>
              </a:ext>
            </a:extLst>
          </p:cNvPr>
          <p:cNvPicPr>
            <a:picLocks noChangeAspect="1"/>
          </p:cNvPicPr>
          <p:nvPr/>
        </p:nvPicPr>
        <p:blipFill rotWithShape="1">
          <a:blip r:embed="rId2">
            <a:alphaModFix amt="50000"/>
            <a:extLst/>
          </a:blip>
          <a:srcRect t="19348" b="13688"/>
          <a:stretch/>
        </p:blipFill>
        <p:spPr>
          <a:xfrm>
            <a:off x="0" y="1"/>
            <a:ext cx="12191980" cy="6857999"/>
          </a:xfrm>
          <a:prstGeom prst="rect">
            <a:avLst/>
          </a:prstGeom>
        </p:spPr>
      </p:pic>
      <p:sp>
        <p:nvSpPr>
          <p:cNvPr id="2" name="Title 1">
            <a:extLst>
              <a:ext uri="{FF2B5EF4-FFF2-40B4-BE49-F238E27FC236}">
                <a16:creationId xmlns:a16="http://schemas.microsoft.com/office/drawing/2014/main" id="{55DB03BA-73A0-CA46-AE70-B22F567EAA1E}"/>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Thankful for the Past</a:t>
            </a:r>
            <a:br>
              <a:rPr lang="en-US" dirty="0">
                <a:solidFill>
                  <a:srgbClr val="FFFFFF"/>
                </a:solidFill>
              </a:rPr>
            </a:br>
            <a:r>
              <a:rPr lang="en-US" dirty="0">
                <a:solidFill>
                  <a:srgbClr val="FFFFFF"/>
                </a:solidFill>
              </a:rPr>
              <a:t>Hopeful for the Future</a:t>
            </a:r>
          </a:p>
        </p:txBody>
      </p:sp>
      <p:sp>
        <p:nvSpPr>
          <p:cNvPr id="3" name="Subtitle 2">
            <a:extLst>
              <a:ext uri="{FF2B5EF4-FFF2-40B4-BE49-F238E27FC236}">
                <a16:creationId xmlns:a16="http://schemas.microsoft.com/office/drawing/2014/main" id="{974E6D8F-03B7-A243-8660-AC2187C297F8}"/>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January 20, 2019</a:t>
            </a:r>
          </a:p>
        </p:txBody>
      </p:sp>
    </p:spTree>
    <p:extLst>
      <p:ext uri="{BB962C8B-B14F-4D97-AF65-F5344CB8AC3E}">
        <p14:creationId xmlns:p14="http://schemas.microsoft.com/office/powerpoint/2010/main" val="11935471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F30E4-1B09-A74F-8014-E38AED841BCC}"/>
              </a:ext>
            </a:extLst>
          </p:cNvPr>
          <p:cNvPicPr>
            <a:picLocks noChangeAspect="1"/>
          </p:cNvPicPr>
          <p:nvPr/>
        </p:nvPicPr>
        <p:blipFill rotWithShape="1">
          <a:blip r:embed="rId2">
            <a:alphaModFix amt="50000"/>
            <a:extLst/>
          </a:blip>
          <a:srcRect t="19348" b="13688"/>
          <a:stretch/>
        </p:blipFill>
        <p:spPr>
          <a:xfrm>
            <a:off x="0" y="1"/>
            <a:ext cx="12191980" cy="6857999"/>
          </a:xfrm>
          <a:prstGeom prst="rect">
            <a:avLst/>
          </a:prstGeom>
          <a:effectLst>
            <a:glow rad="50800">
              <a:schemeClr val="tx1">
                <a:alpha val="80000"/>
              </a:schemeClr>
            </a:glow>
          </a:effectLst>
        </p:spPr>
      </p:pic>
      <p:sp>
        <p:nvSpPr>
          <p:cNvPr id="2" name="Title 1">
            <a:extLst>
              <a:ext uri="{FF2B5EF4-FFF2-40B4-BE49-F238E27FC236}">
                <a16:creationId xmlns:a16="http://schemas.microsoft.com/office/drawing/2014/main" id="{55DB03BA-73A0-CA46-AE70-B22F567EAA1E}"/>
              </a:ext>
            </a:extLst>
          </p:cNvPr>
          <p:cNvSpPr>
            <a:spLocks noGrp="1"/>
          </p:cNvSpPr>
          <p:nvPr>
            <p:ph type="ctrTitle"/>
          </p:nvPr>
        </p:nvSpPr>
        <p:spPr>
          <a:xfrm>
            <a:off x="1523990" y="2328309"/>
            <a:ext cx="9144000" cy="2900518"/>
          </a:xfrm>
        </p:spPr>
        <p:txBody>
          <a:bodyPr>
            <a:normAutofit fontScale="90000"/>
          </a:bodyPr>
          <a:lstStyle/>
          <a:p>
            <a:r>
              <a:rPr lang="en-US" dirty="0">
                <a:solidFill>
                  <a:schemeClr val="bg1"/>
                </a:solidFill>
              </a:rPr>
              <a:t>Always remember what you have been taught, and don't let go of it. Keep all that you have learned; it is the most important thing in life.				</a:t>
            </a:r>
            <a:r>
              <a:rPr lang="en-US" sz="3600" dirty="0">
                <a:solidFill>
                  <a:schemeClr val="bg1"/>
                </a:solidFill>
              </a:rPr>
              <a:t>Proverbs 4:13</a:t>
            </a:r>
            <a:endParaRPr lang="en-US" dirty="0">
              <a:solidFill>
                <a:srgbClr val="FFFFFF"/>
              </a:solidFill>
            </a:endParaRPr>
          </a:p>
        </p:txBody>
      </p:sp>
    </p:spTree>
    <p:extLst>
      <p:ext uri="{BB962C8B-B14F-4D97-AF65-F5344CB8AC3E}">
        <p14:creationId xmlns:p14="http://schemas.microsoft.com/office/powerpoint/2010/main" val="73823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F30E4-1B09-A74F-8014-E38AED841BCC}"/>
              </a:ext>
            </a:extLst>
          </p:cNvPr>
          <p:cNvPicPr>
            <a:picLocks noChangeAspect="1"/>
          </p:cNvPicPr>
          <p:nvPr/>
        </p:nvPicPr>
        <p:blipFill rotWithShape="1">
          <a:blip r:embed="rId2">
            <a:alphaModFix amt="50000"/>
            <a:extLst/>
          </a:blip>
          <a:srcRect t="19348" b="13688"/>
          <a:stretch/>
        </p:blipFill>
        <p:spPr>
          <a:xfrm>
            <a:off x="0" y="1"/>
            <a:ext cx="12191980" cy="6857999"/>
          </a:xfrm>
          <a:prstGeom prst="rect">
            <a:avLst/>
          </a:prstGeom>
          <a:effectLst>
            <a:glow rad="50800">
              <a:schemeClr val="tx1">
                <a:alpha val="80000"/>
              </a:schemeClr>
            </a:glow>
          </a:effectLst>
        </p:spPr>
      </p:pic>
      <p:sp>
        <p:nvSpPr>
          <p:cNvPr id="2" name="Title 1">
            <a:extLst>
              <a:ext uri="{FF2B5EF4-FFF2-40B4-BE49-F238E27FC236}">
                <a16:creationId xmlns:a16="http://schemas.microsoft.com/office/drawing/2014/main" id="{55DB03BA-73A0-CA46-AE70-B22F567EAA1E}"/>
              </a:ext>
            </a:extLst>
          </p:cNvPr>
          <p:cNvSpPr>
            <a:spLocks noGrp="1"/>
          </p:cNvSpPr>
          <p:nvPr>
            <p:ph type="ctrTitle"/>
          </p:nvPr>
        </p:nvSpPr>
        <p:spPr>
          <a:xfrm>
            <a:off x="1981190" y="1102453"/>
            <a:ext cx="9144000" cy="5364293"/>
          </a:xfrm>
        </p:spPr>
        <p:txBody>
          <a:bodyPr>
            <a:noAutofit/>
          </a:bodyPr>
          <a:lstStyle/>
          <a:p>
            <a:pPr algn="l"/>
            <a:r>
              <a:rPr lang="en-US" sz="3800" dirty="0">
                <a:solidFill>
                  <a:schemeClr val="bg1"/>
                </a:solidFill>
              </a:rPr>
              <a:t>I will remember the deeds of the </a:t>
            </a:r>
            <a:r>
              <a:rPr lang="en-US" sz="3800" cap="small" dirty="0">
                <a:solidFill>
                  <a:schemeClr val="bg1"/>
                </a:solidFill>
              </a:rPr>
              <a:t>Lord</a:t>
            </a:r>
            <a:r>
              <a:rPr lang="en-US" sz="3800" dirty="0">
                <a:solidFill>
                  <a:schemeClr val="bg1"/>
                </a:solidFill>
              </a:rPr>
              <a:t>;</a:t>
            </a:r>
            <a:br>
              <a:rPr lang="en-US" sz="3800" dirty="0">
                <a:solidFill>
                  <a:schemeClr val="bg1"/>
                </a:solidFill>
              </a:rPr>
            </a:br>
            <a:r>
              <a:rPr lang="en-US" sz="3800" dirty="0">
                <a:solidFill>
                  <a:schemeClr val="bg1"/>
                </a:solidFill>
              </a:rPr>
              <a:t>yes, I will remember your miracles of long ago. I will consider all your works</a:t>
            </a:r>
            <a:br>
              <a:rPr lang="en-US" sz="3800" dirty="0">
                <a:solidFill>
                  <a:schemeClr val="bg1"/>
                </a:solidFill>
              </a:rPr>
            </a:br>
            <a:r>
              <a:rPr lang="en-US" sz="3800" dirty="0">
                <a:solidFill>
                  <a:schemeClr val="bg1"/>
                </a:solidFill>
              </a:rPr>
              <a:t>and meditate on all your mighty deeds.”</a:t>
            </a:r>
            <a:br>
              <a:rPr lang="en-US" sz="3800" dirty="0">
                <a:solidFill>
                  <a:schemeClr val="bg1"/>
                </a:solidFill>
              </a:rPr>
            </a:br>
            <a:r>
              <a:rPr lang="en-US" sz="3800" dirty="0">
                <a:solidFill>
                  <a:schemeClr val="bg1"/>
                </a:solidFill>
              </a:rPr>
              <a:t>Your ways, God, are holy.</a:t>
            </a:r>
            <a:br>
              <a:rPr lang="en-US" sz="3800" dirty="0">
                <a:solidFill>
                  <a:schemeClr val="bg1"/>
                </a:solidFill>
              </a:rPr>
            </a:br>
            <a:r>
              <a:rPr lang="en-US" sz="3800" dirty="0">
                <a:solidFill>
                  <a:schemeClr val="bg1"/>
                </a:solidFill>
              </a:rPr>
              <a:t>What god is as great as our God?</a:t>
            </a:r>
            <a:br>
              <a:rPr lang="en-US" sz="3800" dirty="0">
                <a:solidFill>
                  <a:schemeClr val="bg1"/>
                </a:solidFill>
              </a:rPr>
            </a:br>
            <a:r>
              <a:rPr lang="en-US" sz="3800" dirty="0">
                <a:solidFill>
                  <a:schemeClr val="bg1"/>
                </a:solidFill>
              </a:rPr>
              <a:t>You are the God who performs miracles;</a:t>
            </a:r>
            <a:br>
              <a:rPr lang="en-US" sz="3800" dirty="0">
                <a:solidFill>
                  <a:schemeClr val="bg1"/>
                </a:solidFill>
              </a:rPr>
            </a:br>
            <a:r>
              <a:rPr lang="en-US" sz="3800" dirty="0">
                <a:solidFill>
                  <a:schemeClr val="bg1"/>
                </a:solidFill>
              </a:rPr>
              <a:t>you display your power among the peoples.</a:t>
            </a:r>
            <a:br>
              <a:rPr lang="en-US" sz="3800" dirty="0">
                <a:solidFill>
                  <a:schemeClr val="bg1"/>
                </a:solidFill>
              </a:rPr>
            </a:br>
            <a:r>
              <a:rPr lang="en-US" sz="3800" dirty="0">
                <a:solidFill>
                  <a:schemeClr val="bg1"/>
                </a:solidFill>
              </a:rPr>
              <a:t>With your mighty arm you redeemed your people				</a:t>
            </a:r>
            <a:r>
              <a:rPr lang="en-US" sz="3200" dirty="0">
                <a:solidFill>
                  <a:schemeClr val="bg1"/>
                </a:solidFill>
              </a:rPr>
              <a:t>Psalm 77: 11-15</a:t>
            </a:r>
            <a:r>
              <a:rPr lang="en-US" sz="3600" dirty="0">
                <a:solidFill>
                  <a:schemeClr val="bg1"/>
                </a:solidFill>
              </a:rPr>
              <a:t>				</a:t>
            </a:r>
          </a:p>
        </p:txBody>
      </p:sp>
    </p:spTree>
    <p:extLst>
      <p:ext uri="{BB962C8B-B14F-4D97-AF65-F5344CB8AC3E}">
        <p14:creationId xmlns:p14="http://schemas.microsoft.com/office/powerpoint/2010/main" val="225143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F30E4-1B09-A74F-8014-E38AED841BCC}"/>
              </a:ext>
            </a:extLst>
          </p:cNvPr>
          <p:cNvPicPr>
            <a:picLocks noChangeAspect="1"/>
          </p:cNvPicPr>
          <p:nvPr/>
        </p:nvPicPr>
        <p:blipFill rotWithShape="1">
          <a:blip r:embed="rId2">
            <a:alphaModFix amt="50000"/>
            <a:extLst/>
          </a:blip>
          <a:srcRect t="19348" b="13688"/>
          <a:stretch/>
        </p:blipFill>
        <p:spPr>
          <a:xfrm>
            <a:off x="0" y="1"/>
            <a:ext cx="12191980" cy="6857999"/>
          </a:xfrm>
          <a:prstGeom prst="rect">
            <a:avLst/>
          </a:prstGeom>
          <a:effectLst>
            <a:glow rad="50800">
              <a:schemeClr val="tx1">
                <a:alpha val="80000"/>
              </a:schemeClr>
            </a:glow>
          </a:effectLst>
        </p:spPr>
      </p:pic>
      <p:sp>
        <p:nvSpPr>
          <p:cNvPr id="2" name="Title 1">
            <a:extLst>
              <a:ext uri="{FF2B5EF4-FFF2-40B4-BE49-F238E27FC236}">
                <a16:creationId xmlns:a16="http://schemas.microsoft.com/office/drawing/2014/main" id="{55DB03BA-73A0-CA46-AE70-B22F567EAA1E}"/>
              </a:ext>
            </a:extLst>
          </p:cNvPr>
          <p:cNvSpPr>
            <a:spLocks noGrp="1"/>
          </p:cNvSpPr>
          <p:nvPr>
            <p:ph type="ctrTitle"/>
          </p:nvPr>
        </p:nvSpPr>
        <p:spPr>
          <a:xfrm>
            <a:off x="1523990" y="1219200"/>
            <a:ext cx="9144000" cy="4009627"/>
          </a:xfrm>
        </p:spPr>
        <p:txBody>
          <a:bodyPr>
            <a:normAutofit fontScale="90000"/>
          </a:bodyPr>
          <a:lstStyle/>
          <a:p>
            <a:pPr algn="l"/>
            <a:r>
              <a:rPr lang="en-US" dirty="0">
                <a:solidFill>
                  <a:schemeClr val="bg1"/>
                </a:solidFill>
              </a:rPr>
              <a:t>“Well done, good and faithful servant; you were faithful over a few things, I will make you ruler over many things. Enter into the joy of your lord.”		</a:t>
            </a:r>
            <a:r>
              <a:rPr lang="en-US" sz="3600" dirty="0">
                <a:solidFill>
                  <a:schemeClr val="bg1"/>
                </a:solidFill>
              </a:rPr>
              <a:t>Matthew 25:21</a:t>
            </a:r>
            <a:endParaRPr lang="en-US" dirty="0">
              <a:solidFill>
                <a:schemeClr val="bg1"/>
              </a:solidFill>
            </a:endParaRPr>
          </a:p>
        </p:txBody>
      </p:sp>
    </p:spTree>
    <p:extLst>
      <p:ext uri="{BB962C8B-B14F-4D97-AF65-F5344CB8AC3E}">
        <p14:creationId xmlns:p14="http://schemas.microsoft.com/office/powerpoint/2010/main" val="109885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602F49-9180-0C4A-B25D-83A9C49F9CEB}"/>
              </a:ext>
            </a:extLst>
          </p:cNvPr>
          <p:cNvPicPr>
            <a:picLocks noChangeAspect="1"/>
          </p:cNvPicPr>
          <p:nvPr/>
        </p:nvPicPr>
        <p:blipFill>
          <a:blip r:embed="rId2"/>
          <a:stretch>
            <a:fillRect/>
          </a:stretch>
        </p:blipFill>
        <p:spPr>
          <a:xfrm>
            <a:off x="-152400" y="-1981199"/>
            <a:ext cx="12344400" cy="9245600"/>
          </a:xfrm>
          <a:prstGeom prst="rect">
            <a:avLst/>
          </a:prstGeom>
        </p:spPr>
      </p:pic>
    </p:spTree>
    <p:extLst>
      <p:ext uri="{BB962C8B-B14F-4D97-AF65-F5344CB8AC3E}">
        <p14:creationId xmlns:p14="http://schemas.microsoft.com/office/powerpoint/2010/main" val="148758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80</Words>
  <Application>Microsoft Macintosh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Thankful for the Past Hopeful for the Future</vt:lpstr>
      <vt:lpstr>Always remember what you have been taught, and don't let go of it. Keep all that you have learned; it is the most important thing in life.    Proverbs 4:13</vt:lpstr>
      <vt:lpstr>I will remember the deeds of the Lord; yes, I will remember your miracles of long ago. I will consider all your works and meditate on all your mighty deeds.” Your ways, God, are holy. What god is as great as our God? You are the God who performs miracles; you display your power among the peoples. With your mighty arm you redeemed your people    Psalm 77: 11-15    </vt:lpstr>
      <vt:lpstr>“Well done, good and faithful servant; you were faithful over a few things, I will make you ruler over many things. Enter into the joy of your lord.”  Matthew 25:21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Thankful for the Past Hopeful for the Future</dc:title>
  <dc:creator>Tom Hogan</dc:creator>
  <cp:lastModifiedBy>Tom Hogan</cp:lastModifiedBy>
  <cp:revision>9</cp:revision>
  <dcterms:created xsi:type="dcterms:W3CDTF">2019-01-20T01:29:59Z</dcterms:created>
  <dcterms:modified xsi:type="dcterms:W3CDTF">2019-01-20T03:45:01Z</dcterms:modified>
</cp:coreProperties>
</file>