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8" r:id="rId3"/>
    <p:sldId id="330" r:id="rId4"/>
    <p:sldId id="329" r:id="rId5"/>
    <p:sldId id="33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So many stories 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John 21:25</a:t>
            </a:r>
          </a:p>
          <a:p>
            <a:r>
              <a:rPr lang="en-US" sz="4000" b="1" baseline="30000" dirty="0"/>
              <a:t>25 </a:t>
            </a:r>
            <a:r>
              <a:rPr lang="en-US" sz="4000" b="1" dirty="0"/>
              <a:t>Jesus did many other things as well. If every one of them were written down, I suppose that even the whole world would not have room for the books that would be written</a:t>
            </a:r>
            <a:r>
              <a:rPr lang="en-US" dirty="0"/>
              <a:t>.</a:t>
            </a:r>
            <a:endParaRPr lang="en-US" sz="3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FD9A7-25E3-AA43-AD60-345098159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88900"/>
            <a:ext cx="66802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1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1:1-2</a:t>
            </a:r>
          </a:p>
          <a:p>
            <a:r>
              <a:rPr lang="en-US" sz="4000" b="1" dirty="0"/>
              <a:t>In my former book, </a:t>
            </a:r>
            <a:r>
              <a:rPr lang="en-US" sz="4000" b="1" dirty="0" err="1"/>
              <a:t>Theophilus</a:t>
            </a:r>
            <a:r>
              <a:rPr lang="en-US" sz="4000" b="1" dirty="0"/>
              <a:t>, I wrote about all that Jesus began to do and to teach </a:t>
            </a:r>
            <a:r>
              <a:rPr lang="en-US" sz="4000" b="1" baseline="30000" dirty="0"/>
              <a:t>2 </a:t>
            </a:r>
            <a:r>
              <a:rPr lang="en-US" sz="4000" b="1" dirty="0"/>
              <a:t>until the day he was taken up to heaven, after giving instructions through the Holy Spirit to the apostles he had chosen.</a:t>
            </a:r>
            <a:r>
              <a:rPr lang="en-US" dirty="0"/>
              <a:t> </a:t>
            </a:r>
            <a:endParaRPr lang="en-US" sz="3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9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The story continues…</a:t>
            </a: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(All that Jesus began to do and teach) 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0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57</Words>
  <Application>Microsoft Macintosh PowerPoint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Microsoft Office User</cp:lastModifiedBy>
  <cp:revision>111</cp:revision>
  <dcterms:created xsi:type="dcterms:W3CDTF">2019-01-31T18:54:56Z</dcterms:created>
  <dcterms:modified xsi:type="dcterms:W3CDTF">2019-05-13T17:57:24Z</dcterms:modified>
</cp:coreProperties>
</file>