
<file path=[Content_Types].xml><?xml version="1.0" encoding="utf-8"?>
<Types xmlns="http://schemas.openxmlformats.org/package/2006/content-types">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74" r:id="rId3"/>
    <p:sldId id="277" r:id="rId4"/>
    <p:sldId id="278" r:id="rId5"/>
    <p:sldId id="279"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704"/>
  </p:normalViewPr>
  <p:slideViewPr>
    <p:cSldViewPr snapToGrid="0" snapToObjects="1">
      <p:cViewPr varScale="1">
        <p:scale>
          <a:sx n="105" d="100"/>
          <a:sy n="105" d="100"/>
        </p:scale>
        <p:origin x="840"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95BC4A-5679-1A4B-8E6B-BFE6186D0B7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47113F9-DDA5-EE48-AF62-4EA14F312AB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E5F1A60-21E9-444C-8AD1-D83E2342F874}"/>
              </a:ext>
            </a:extLst>
          </p:cNvPr>
          <p:cNvSpPr>
            <a:spLocks noGrp="1"/>
          </p:cNvSpPr>
          <p:nvPr>
            <p:ph type="dt" sz="half" idx="10"/>
          </p:nvPr>
        </p:nvSpPr>
        <p:spPr/>
        <p:txBody>
          <a:bodyPr/>
          <a:lstStyle/>
          <a:p>
            <a:fld id="{273AA975-4CBF-2F40-B58D-3AF18E7641FB}" type="datetimeFigureOut">
              <a:rPr lang="en-US" smtClean="0"/>
              <a:t>3/6/19</a:t>
            </a:fld>
            <a:endParaRPr lang="en-US"/>
          </a:p>
        </p:txBody>
      </p:sp>
      <p:sp>
        <p:nvSpPr>
          <p:cNvPr id="5" name="Footer Placeholder 4">
            <a:extLst>
              <a:ext uri="{FF2B5EF4-FFF2-40B4-BE49-F238E27FC236}">
                <a16:creationId xmlns:a16="http://schemas.microsoft.com/office/drawing/2014/main" id="{0AB80862-EBBE-304B-BB8B-CDEA980C5C7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B1C7618-CE4A-F44C-AE84-0B072F94E3AD}"/>
              </a:ext>
            </a:extLst>
          </p:cNvPr>
          <p:cNvSpPr>
            <a:spLocks noGrp="1"/>
          </p:cNvSpPr>
          <p:nvPr>
            <p:ph type="sldNum" sz="quarter" idx="12"/>
          </p:nvPr>
        </p:nvSpPr>
        <p:spPr/>
        <p:txBody>
          <a:bodyPr/>
          <a:lstStyle/>
          <a:p>
            <a:fld id="{C6747C9F-64DA-9347-95E9-CB1D5D9196FB}" type="slidenum">
              <a:rPr lang="en-US" smtClean="0"/>
              <a:t>‹#›</a:t>
            </a:fld>
            <a:endParaRPr lang="en-US"/>
          </a:p>
        </p:txBody>
      </p:sp>
    </p:spTree>
    <p:extLst>
      <p:ext uri="{BB962C8B-B14F-4D97-AF65-F5344CB8AC3E}">
        <p14:creationId xmlns:p14="http://schemas.microsoft.com/office/powerpoint/2010/main" val="22597647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78700A-3C92-FE4B-96B3-09FB2F593EE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6E26481-D4C1-1640-AD3E-5FFBD4E3FEF4}"/>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5E90990-2615-144E-8F5D-905D9EFDCE7C}"/>
              </a:ext>
            </a:extLst>
          </p:cNvPr>
          <p:cNvSpPr>
            <a:spLocks noGrp="1"/>
          </p:cNvSpPr>
          <p:nvPr>
            <p:ph type="dt" sz="half" idx="10"/>
          </p:nvPr>
        </p:nvSpPr>
        <p:spPr/>
        <p:txBody>
          <a:bodyPr/>
          <a:lstStyle/>
          <a:p>
            <a:fld id="{273AA975-4CBF-2F40-B58D-3AF18E7641FB}" type="datetimeFigureOut">
              <a:rPr lang="en-US" smtClean="0"/>
              <a:t>3/6/19</a:t>
            </a:fld>
            <a:endParaRPr lang="en-US"/>
          </a:p>
        </p:txBody>
      </p:sp>
      <p:sp>
        <p:nvSpPr>
          <p:cNvPr id="5" name="Footer Placeholder 4">
            <a:extLst>
              <a:ext uri="{FF2B5EF4-FFF2-40B4-BE49-F238E27FC236}">
                <a16:creationId xmlns:a16="http://schemas.microsoft.com/office/drawing/2014/main" id="{3FD5BA30-5F35-994F-89EA-69797B8C25F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C40E7E8-4E7A-9C4F-BDED-88B263819F93}"/>
              </a:ext>
            </a:extLst>
          </p:cNvPr>
          <p:cNvSpPr>
            <a:spLocks noGrp="1"/>
          </p:cNvSpPr>
          <p:nvPr>
            <p:ph type="sldNum" sz="quarter" idx="12"/>
          </p:nvPr>
        </p:nvSpPr>
        <p:spPr/>
        <p:txBody>
          <a:bodyPr/>
          <a:lstStyle/>
          <a:p>
            <a:fld id="{C6747C9F-64DA-9347-95E9-CB1D5D9196FB}" type="slidenum">
              <a:rPr lang="en-US" smtClean="0"/>
              <a:t>‹#›</a:t>
            </a:fld>
            <a:endParaRPr lang="en-US"/>
          </a:p>
        </p:txBody>
      </p:sp>
    </p:spTree>
    <p:extLst>
      <p:ext uri="{BB962C8B-B14F-4D97-AF65-F5344CB8AC3E}">
        <p14:creationId xmlns:p14="http://schemas.microsoft.com/office/powerpoint/2010/main" val="40273965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42CA2C2-34FB-9F42-9EB9-B09087A8A3A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37664C4-6351-5141-9A53-D587CF3A3BDB}"/>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13DDFE9-6EEB-8944-8588-B6A3099F4787}"/>
              </a:ext>
            </a:extLst>
          </p:cNvPr>
          <p:cNvSpPr>
            <a:spLocks noGrp="1"/>
          </p:cNvSpPr>
          <p:nvPr>
            <p:ph type="dt" sz="half" idx="10"/>
          </p:nvPr>
        </p:nvSpPr>
        <p:spPr/>
        <p:txBody>
          <a:bodyPr/>
          <a:lstStyle/>
          <a:p>
            <a:fld id="{273AA975-4CBF-2F40-B58D-3AF18E7641FB}" type="datetimeFigureOut">
              <a:rPr lang="en-US" smtClean="0"/>
              <a:t>3/6/19</a:t>
            </a:fld>
            <a:endParaRPr lang="en-US"/>
          </a:p>
        </p:txBody>
      </p:sp>
      <p:sp>
        <p:nvSpPr>
          <p:cNvPr id="5" name="Footer Placeholder 4">
            <a:extLst>
              <a:ext uri="{FF2B5EF4-FFF2-40B4-BE49-F238E27FC236}">
                <a16:creationId xmlns:a16="http://schemas.microsoft.com/office/drawing/2014/main" id="{8BA2F666-377A-7444-A01C-D77B27EB649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FAE5423-37C4-9A4D-ACBA-C34BCD7558BE}"/>
              </a:ext>
            </a:extLst>
          </p:cNvPr>
          <p:cNvSpPr>
            <a:spLocks noGrp="1"/>
          </p:cNvSpPr>
          <p:nvPr>
            <p:ph type="sldNum" sz="quarter" idx="12"/>
          </p:nvPr>
        </p:nvSpPr>
        <p:spPr/>
        <p:txBody>
          <a:bodyPr/>
          <a:lstStyle/>
          <a:p>
            <a:fld id="{C6747C9F-64DA-9347-95E9-CB1D5D9196FB}" type="slidenum">
              <a:rPr lang="en-US" smtClean="0"/>
              <a:t>‹#›</a:t>
            </a:fld>
            <a:endParaRPr lang="en-US"/>
          </a:p>
        </p:txBody>
      </p:sp>
    </p:spTree>
    <p:extLst>
      <p:ext uri="{BB962C8B-B14F-4D97-AF65-F5344CB8AC3E}">
        <p14:creationId xmlns:p14="http://schemas.microsoft.com/office/powerpoint/2010/main" val="7319655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450F0B-F1D1-6048-99DA-0268ABC421A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CEEAF6C-3074-E742-880F-68F9BB2FCA91}"/>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F166CBF-948D-DD44-A80D-58D16553ABC7}"/>
              </a:ext>
            </a:extLst>
          </p:cNvPr>
          <p:cNvSpPr>
            <a:spLocks noGrp="1"/>
          </p:cNvSpPr>
          <p:nvPr>
            <p:ph type="dt" sz="half" idx="10"/>
          </p:nvPr>
        </p:nvSpPr>
        <p:spPr/>
        <p:txBody>
          <a:bodyPr/>
          <a:lstStyle/>
          <a:p>
            <a:fld id="{273AA975-4CBF-2F40-B58D-3AF18E7641FB}" type="datetimeFigureOut">
              <a:rPr lang="en-US" smtClean="0"/>
              <a:t>3/6/19</a:t>
            </a:fld>
            <a:endParaRPr lang="en-US"/>
          </a:p>
        </p:txBody>
      </p:sp>
      <p:sp>
        <p:nvSpPr>
          <p:cNvPr id="5" name="Footer Placeholder 4">
            <a:extLst>
              <a:ext uri="{FF2B5EF4-FFF2-40B4-BE49-F238E27FC236}">
                <a16:creationId xmlns:a16="http://schemas.microsoft.com/office/drawing/2014/main" id="{34498C29-316E-0441-97EC-E7FDAB0D207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6477137-9AE6-7E46-B632-EC7927BD289C}"/>
              </a:ext>
            </a:extLst>
          </p:cNvPr>
          <p:cNvSpPr>
            <a:spLocks noGrp="1"/>
          </p:cNvSpPr>
          <p:nvPr>
            <p:ph type="sldNum" sz="quarter" idx="12"/>
          </p:nvPr>
        </p:nvSpPr>
        <p:spPr/>
        <p:txBody>
          <a:bodyPr/>
          <a:lstStyle/>
          <a:p>
            <a:fld id="{C6747C9F-64DA-9347-95E9-CB1D5D9196FB}" type="slidenum">
              <a:rPr lang="en-US" smtClean="0"/>
              <a:t>‹#›</a:t>
            </a:fld>
            <a:endParaRPr lang="en-US"/>
          </a:p>
        </p:txBody>
      </p:sp>
    </p:spTree>
    <p:extLst>
      <p:ext uri="{BB962C8B-B14F-4D97-AF65-F5344CB8AC3E}">
        <p14:creationId xmlns:p14="http://schemas.microsoft.com/office/powerpoint/2010/main" val="29545448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C62242-A334-1444-AEED-9F0A822BEBA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65476A4-9A66-1E47-97E3-5F334D8B50A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928CBFE7-CDC2-F244-996A-0FBCB3EB5308}"/>
              </a:ext>
            </a:extLst>
          </p:cNvPr>
          <p:cNvSpPr>
            <a:spLocks noGrp="1"/>
          </p:cNvSpPr>
          <p:nvPr>
            <p:ph type="dt" sz="half" idx="10"/>
          </p:nvPr>
        </p:nvSpPr>
        <p:spPr/>
        <p:txBody>
          <a:bodyPr/>
          <a:lstStyle/>
          <a:p>
            <a:fld id="{273AA975-4CBF-2F40-B58D-3AF18E7641FB}" type="datetimeFigureOut">
              <a:rPr lang="en-US" smtClean="0"/>
              <a:t>3/6/19</a:t>
            </a:fld>
            <a:endParaRPr lang="en-US"/>
          </a:p>
        </p:txBody>
      </p:sp>
      <p:sp>
        <p:nvSpPr>
          <p:cNvPr id="5" name="Footer Placeholder 4">
            <a:extLst>
              <a:ext uri="{FF2B5EF4-FFF2-40B4-BE49-F238E27FC236}">
                <a16:creationId xmlns:a16="http://schemas.microsoft.com/office/drawing/2014/main" id="{8B4DF70A-7E62-D04B-BA6E-D07203FD7BD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C3411C1-C49D-4749-BFD0-281C176B4BC6}"/>
              </a:ext>
            </a:extLst>
          </p:cNvPr>
          <p:cNvSpPr>
            <a:spLocks noGrp="1"/>
          </p:cNvSpPr>
          <p:nvPr>
            <p:ph type="sldNum" sz="quarter" idx="12"/>
          </p:nvPr>
        </p:nvSpPr>
        <p:spPr/>
        <p:txBody>
          <a:bodyPr/>
          <a:lstStyle/>
          <a:p>
            <a:fld id="{C6747C9F-64DA-9347-95E9-CB1D5D9196FB}" type="slidenum">
              <a:rPr lang="en-US" smtClean="0"/>
              <a:t>‹#›</a:t>
            </a:fld>
            <a:endParaRPr lang="en-US"/>
          </a:p>
        </p:txBody>
      </p:sp>
    </p:spTree>
    <p:extLst>
      <p:ext uri="{BB962C8B-B14F-4D97-AF65-F5344CB8AC3E}">
        <p14:creationId xmlns:p14="http://schemas.microsoft.com/office/powerpoint/2010/main" val="15130671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C0A5A1-2B1E-A444-BD6B-74E056CC116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8C9865A-7B09-FB4D-9BB7-DC2EEACB979D}"/>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0F01B35-1720-184D-9561-4687EF238810}"/>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177EC23-F4A0-404E-BF9C-D10E679026E4}"/>
              </a:ext>
            </a:extLst>
          </p:cNvPr>
          <p:cNvSpPr>
            <a:spLocks noGrp="1"/>
          </p:cNvSpPr>
          <p:nvPr>
            <p:ph type="dt" sz="half" idx="10"/>
          </p:nvPr>
        </p:nvSpPr>
        <p:spPr/>
        <p:txBody>
          <a:bodyPr/>
          <a:lstStyle/>
          <a:p>
            <a:fld id="{273AA975-4CBF-2F40-B58D-3AF18E7641FB}" type="datetimeFigureOut">
              <a:rPr lang="en-US" smtClean="0"/>
              <a:t>3/6/19</a:t>
            </a:fld>
            <a:endParaRPr lang="en-US"/>
          </a:p>
        </p:txBody>
      </p:sp>
      <p:sp>
        <p:nvSpPr>
          <p:cNvPr id="6" name="Footer Placeholder 5">
            <a:extLst>
              <a:ext uri="{FF2B5EF4-FFF2-40B4-BE49-F238E27FC236}">
                <a16:creationId xmlns:a16="http://schemas.microsoft.com/office/drawing/2014/main" id="{4F3162B8-ECCF-9E46-8F8E-3729CF7AB64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8BB9CE9-50A3-DE4D-9F2A-C85E24BCC9ED}"/>
              </a:ext>
            </a:extLst>
          </p:cNvPr>
          <p:cNvSpPr>
            <a:spLocks noGrp="1"/>
          </p:cNvSpPr>
          <p:nvPr>
            <p:ph type="sldNum" sz="quarter" idx="12"/>
          </p:nvPr>
        </p:nvSpPr>
        <p:spPr/>
        <p:txBody>
          <a:bodyPr/>
          <a:lstStyle/>
          <a:p>
            <a:fld id="{C6747C9F-64DA-9347-95E9-CB1D5D9196FB}" type="slidenum">
              <a:rPr lang="en-US" smtClean="0"/>
              <a:t>‹#›</a:t>
            </a:fld>
            <a:endParaRPr lang="en-US"/>
          </a:p>
        </p:txBody>
      </p:sp>
    </p:spTree>
    <p:extLst>
      <p:ext uri="{BB962C8B-B14F-4D97-AF65-F5344CB8AC3E}">
        <p14:creationId xmlns:p14="http://schemas.microsoft.com/office/powerpoint/2010/main" val="12398023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1472E6-F143-C84D-847B-CB4D0640B68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D9C0B75-8092-F044-A436-447A77DA966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C59A4D4F-314C-F04C-A378-57D35DE33720}"/>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CB2B8CD-9DB1-DF42-93AA-EE1BB344BF0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75593B69-805C-F94D-B959-59C69D2DAB94}"/>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BA2F61B-F151-994E-83F4-2590DFADB21D}"/>
              </a:ext>
            </a:extLst>
          </p:cNvPr>
          <p:cNvSpPr>
            <a:spLocks noGrp="1"/>
          </p:cNvSpPr>
          <p:nvPr>
            <p:ph type="dt" sz="half" idx="10"/>
          </p:nvPr>
        </p:nvSpPr>
        <p:spPr/>
        <p:txBody>
          <a:bodyPr/>
          <a:lstStyle/>
          <a:p>
            <a:fld id="{273AA975-4CBF-2F40-B58D-3AF18E7641FB}" type="datetimeFigureOut">
              <a:rPr lang="en-US" smtClean="0"/>
              <a:t>3/6/19</a:t>
            </a:fld>
            <a:endParaRPr lang="en-US"/>
          </a:p>
        </p:txBody>
      </p:sp>
      <p:sp>
        <p:nvSpPr>
          <p:cNvPr id="8" name="Footer Placeholder 7">
            <a:extLst>
              <a:ext uri="{FF2B5EF4-FFF2-40B4-BE49-F238E27FC236}">
                <a16:creationId xmlns:a16="http://schemas.microsoft.com/office/drawing/2014/main" id="{EF46D114-0673-8047-ACDB-AA97E9980DD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69E966F-3A7C-8D40-A13C-43EDCB03B752}"/>
              </a:ext>
            </a:extLst>
          </p:cNvPr>
          <p:cNvSpPr>
            <a:spLocks noGrp="1"/>
          </p:cNvSpPr>
          <p:nvPr>
            <p:ph type="sldNum" sz="quarter" idx="12"/>
          </p:nvPr>
        </p:nvSpPr>
        <p:spPr/>
        <p:txBody>
          <a:bodyPr/>
          <a:lstStyle/>
          <a:p>
            <a:fld id="{C6747C9F-64DA-9347-95E9-CB1D5D9196FB}" type="slidenum">
              <a:rPr lang="en-US" smtClean="0"/>
              <a:t>‹#›</a:t>
            </a:fld>
            <a:endParaRPr lang="en-US"/>
          </a:p>
        </p:txBody>
      </p:sp>
    </p:spTree>
    <p:extLst>
      <p:ext uri="{BB962C8B-B14F-4D97-AF65-F5344CB8AC3E}">
        <p14:creationId xmlns:p14="http://schemas.microsoft.com/office/powerpoint/2010/main" val="2662341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B09CC3-DA74-2E4B-9333-2EC7DDE36F1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B37C38E-9404-D546-A722-304FBCF3D949}"/>
              </a:ext>
            </a:extLst>
          </p:cNvPr>
          <p:cNvSpPr>
            <a:spLocks noGrp="1"/>
          </p:cNvSpPr>
          <p:nvPr>
            <p:ph type="dt" sz="half" idx="10"/>
          </p:nvPr>
        </p:nvSpPr>
        <p:spPr/>
        <p:txBody>
          <a:bodyPr/>
          <a:lstStyle/>
          <a:p>
            <a:fld id="{273AA975-4CBF-2F40-B58D-3AF18E7641FB}" type="datetimeFigureOut">
              <a:rPr lang="en-US" smtClean="0"/>
              <a:t>3/6/19</a:t>
            </a:fld>
            <a:endParaRPr lang="en-US"/>
          </a:p>
        </p:txBody>
      </p:sp>
      <p:sp>
        <p:nvSpPr>
          <p:cNvPr id="4" name="Footer Placeholder 3">
            <a:extLst>
              <a:ext uri="{FF2B5EF4-FFF2-40B4-BE49-F238E27FC236}">
                <a16:creationId xmlns:a16="http://schemas.microsoft.com/office/drawing/2014/main" id="{3A16FD75-9DE5-374F-AE6D-7453CC87D10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EFBEBD7-E20A-1048-972D-707AC39F4CFC}"/>
              </a:ext>
            </a:extLst>
          </p:cNvPr>
          <p:cNvSpPr>
            <a:spLocks noGrp="1"/>
          </p:cNvSpPr>
          <p:nvPr>
            <p:ph type="sldNum" sz="quarter" idx="12"/>
          </p:nvPr>
        </p:nvSpPr>
        <p:spPr/>
        <p:txBody>
          <a:bodyPr/>
          <a:lstStyle/>
          <a:p>
            <a:fld id="{C6747C9F-64DA-9347-95E9-CB1D5D9196FB}" type="slidenum">
              <a:rPr lang="en-US" smtClean="0"/>
              <a:t>‹#›</a:t>
            </a:fld>
            <a:endParaRPr lang="en-US"/>
          </a:p>
        </p:txBody>
      </p:sp>
    </p:spTree>
    <p:extLst>
      <p:ext uri="{BB962C8B-B14F-4D97-AF65-F5344CB8AC3E}">
        <p14:creationId xmlns:p14="http://schemas.microsoft.com/office/powerpoint/2010/main" val="15223125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30EA093-C246-964E-BEF0-BF4FD2983A75}"/>
              </a:ext>
            </a:extLst>
          </p:cNvPr>
          <p:cNvSpPr>
            <a:spLocks noGrp="1"/>
          </p:cNvSpPr>
          <p:nvPr>
            <p:ph type="dt" sz="half" idx="10"/>
          </p:nvPr>
        </p:nvSpPr>
        <p:spPr/>
        <p:txBody>
          <a:bodyPr/>
          <a:lstStyle/>
          <a:p>
            <a:fld id="{273AA975-4CBF-2F40-B58D-3AF18E7641FB}" type="datetimeFigureOut">
              <a:rPr lang="en-US" smtClean="0"/>
              <a:t>3/6/19</a:t>
            </a:fld>
            <a:endParaRPr lang="en-US"/>
          </a:p>
        </p:txBody>
      </p:sp>
      <p:sp>
        <p:nvSpPr>
          <p:cNvPr id="3" name="Footer Placeholder 2">
            <a:extLst>
              <a:ext uri="{FF2B5EF4-FFF2-40B4-BE49-F238E27FC236}">
                <a16:creationId xmlns:a16="http://schemas.microsoft.com/office/drawing/2014/main" id="{037ECC02-7D30-5545-94A5-39E2F5C88DB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68D542F-7171-3C48-B1F4-967FED8C4280}"/>
              </a:ext>
            </a:extLst>
          </p:cNvPr>
          <p:cNvSpPr>
            <a:spLocks noGrp="1"/>
          </p:cNvSpPr>
          <p:nvPr>
            <p:ph type="sldNum" sz="quarter" idx="12"/>
          </p:nvPr>
        </p:nvSpPr>
        <p:spPr/>
        <p:txBody>
          <a:bodyPr/>
          <a:lstStyle/>
          <a:p>
            <a:fld id="{C6747C9F-64DA-9347-95E9-CB1D5D9196FB}" type="slidenum">
              <a:rPr lang="en-US" smtClean="0"/>
              <a:t>‹#›</a:t>
            </a:fld>
            <a:endParaRPr lang="en-US"/>
          </a:p>
        </p:txBody>
      </p:sp>
    </p:spTree>
    <p:extLst>
      <p:ext uri="{BB962C8B-B14F-4D97-AF65-F5344CB8AC3E}">
        <p14:creationId xmlns:p14="http://schemas.microsoft.com/office/powerpoint/2010/main" val="24300023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F18956-EC1A-6644-A96D-97E01DCB7A0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91E7369-4BE7-D840-BB92-2CBD22F9102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38F51F1-335C-7C4E-B582-B3F7C182EE6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EE43364E-0147-A544-AA21-FCDB192F2662}"/>
              </a:ext>
            </a:extLst>
          </p:cNvPr>
          <p:cNvSpPr>
            <a:spLocks noGrp="1"/>
          </p:cNvSpPr>
          <p:nvPr>
            <p:ph type="dt" sz="half" idx="10"/>
          </p:nvPr>
        </p:nvSpPr>
        <p:spPr/>
        <p:txBody>
          <a:bodyPr/>
          <a:lstStyle/>
          <a:p>
            <a:fld id="{273AA975-4CBF-2F40-B58D-3AF18E7641FB}" type="datetimeFigureOut">
              <a:rPr lang="en-US" smtClean="0"/>
              <a:t>3/6/19</a:t>
            </a:fld>
            <a:endParaRPr lang="en-US"/>
          </a:p>
        </p:txBody>
      </p:sp>
      <p:sp>
        <p:nvSpPr>
          <p:cNvPr id="6" name="Footer Placeholder 5">
            <a:extLst>
              <a:ext uri="{FF2B5EF4-FFF2-40B4-BE49-F238E27FC236}">
                <a16:creationId xmlns:a16="http://schemas.microsoft.com/office/drawing/2014/main" id="{F5224B16-4F6E-6F40-930D-390BE4199C5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A21977D-FBE8-D64F-9467-5068611E8229}"/>
              </a:ext>
            </a:extLst>
          </p:cNvPr>
          <p:cNvSpPr>
            <a:spLocks noGrp="1"/>
          </p:cNvSpPr>
          <p:nvPr>
            <p:ph type="sldNum" sz="quarter" idx="12"/>
          </p:nvPr>
        </p:nvSpPr>
        <p:spPr/>
        <p:txBody>
          <a:bodyPr/>
          <a:lstStyle/>
          <a:p>
            <a:fld id="{C6747C9F-64DA-9347-95E9-CB1D5D9196FB}" type="slidenum">
              <a:rPr lang="en-US" smtClean="0"/>
              <a:t>‹#›</a:t>
            </a:fld>
            <a:endParaRPr lang="en-US"/>
          </a:p>
        </p:txBody>
      </p:sp>
    </p:spTree>
    <p:extLst>
      <p:ext uri="{BB962C8B-B14F-4D97-AF65-F5344CB8AC3E}">
        <p14:creationId xmlns:p14="http://schemas.microsoft.com/office/powerpoint/2010/main" val="9650885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276EF0-13FB-054D-9CFC-D24121BE9B4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D48F4D1-D196-0849-9593-4CA58559E09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7D8457D-A36E-C847-877C-6913CC23F57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AE2DD8D-5424-124A-B7BA-C986D2BF65C6}"/>
              </a:ext>
            </a:extLst>
          </p:cNvPr>
          <p:cNvSpPr>
            <a:spLocks noGrp="1"/>
          </p:cNvSpPr>
          <p:nvPr>
            <p:ph type="dt" sz="half" idx="10"/>
          </p:nvPr>
        </p:nvSpPr>
        <p:spPr/>
        <p:txBody>
          <a:bodyPr/>
          <a:lstStyle/>
          <a:p>
            <a:fld id="{273AA975-4CBF-2F40-B58D-3AF18E7641FB}" type="datetimeFigureOut">
              <a:rPr lang="en-US" smtClean="0"/>
              <a:t>3/6/19</a:t>
            </a:fld>
            <a:endParaRPr lang="en-US"/>
          </a:p>
        </p:txBody>
      </p:sp>
      <p:sp>
        <p:nvSpPr>
          <p:cNvPr id="6" name="Footer Placeholder 5">
            <a:extLst>
              <a:ext uri="{FF2B5EF4-FFF2-40B4-BE49-F238E27FC236}">
                <a16:creationId xmlns:a16="http://schemas.microsoft.com/office/drawing/2014/main" id="{F5044BEF-B352-2C42-8591-5ADB613C787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506C9A6-E00E-514F-8B67-DB380D8C8F5D}"/>
              </a:ext>
            </a:extLst>
          </p:cNvPr>
          <p:cNvSpPr>
            <a:spLocks noGrp="1"/>
          </p:cNvSpPr>
          <p:nvPr>
            <p:ph type="sldNum" sz="quarter" idx="12"/>
          </p:nvPr>
        </p:nvSpPr>
        <p:spPr/>
        <p:txBody>
          <a:bodyPr/>
          <a:lstStyle/>
          <a:p>
            <a:fld id="{C6747C9F-64DA-9347-95E9-CB1D5D9196FB}" type="slidenum">
              <a:rPr lang="en-US" smtClean="0"/>
              <a:t>‹#›</a:t>
            </a:fld>
            <a:endParaRPr lang="en-US"/>
          </a:p>
        </p:txBody>
      </p:sp>
    </p:spTree>
    <p:extLst>
      <p:ext uri="{BB962C8B-B14F-4D97-AF65-F5344CB8AC3E}">
        <p14:creationId xmlns:p14="http://schemas.microsoft.com/office/powerpoint/2010/main" val="18610625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267ECC3-0034-B64F-9915-2577814BB9B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080D56E-2D17-A742-8162-CE72BA37B44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651236C-A644-B245-8E84-6B828654B4F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73AA975-4CBF-2F40-B58D-3AF18E7641FB}" type="datetimeFigureOut">
              <a:rPr lang="en-US" smtClean="0"/>
              <a:t>3/6/19</a:t>
            </a:fld>
            <a:endParaRPr lang="en-US"/>
          </a:p>
        </p:txBody>
      </p:sp>
      <p:sp>
        <p:nvSpPr>
          <p:cNvPr id="5" name="Footer Placeholder 4">
            <a:extLst>
              <a:ext uri="{FF2B5EF4-FFF2-40B4-BE49-F238E27FC236}">
                <a16:creationId xmlns:a16="http://schemas.microsoft.com/office/drawing/2014/main" id="{8B5F3D59-40AE-E74D-9737-9734F3D01CC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EB3C437-F9EA-F947-AE08-7647A97AA6B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6747C9F-64DA-9347-95E9-CB1D5D9196FB}" type="slidenum">
              <a:rPr lang="en-US" smtClean="0"/>
              <a:t>‹#›</a:t>
            </a:fld>
            <a:endParaRPr lang="en-US"/>
          </a:p>
        </p:txBody>
      </p:sp>
    </p:spTree>
    <p:extLst>
      <p:ext uri="{BB962C8B-B14F-4D97-AF65-F5344CB8AC3E}">
        <p14:creationId xmlns:p14="http://schemas.microsoft.com/office/powerpoint/2010/main" val="23462543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5" name="Rectangle 10">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A1F86FD-90A9-3743-A60C-CE93928AAC1A}"/>
              </a:ext>
            </a:extLst>
          </p:cNvPr>
          <p:cNvSpPr>
            <a:spLocks noGrp="1"/>
          </p:cNvSpPr>
          <p:nvPr>
            <p:ph type="ctrTitle"/>
          </p:nvPr>
        </p:nvSpPr>
        <p:spPr>
          <a:xfrm>
            <a:off x="1524000" y="1122362"/>
            <a:ext cx="9144000" cy="2900518"/>
          </a:xfrm>
        </p:spPr>
        <p:txBody>
          <a:bodyPr>
            <a:normAutofit/>
          </a:bodyPr>
          <a:lstStyle/>
          <a:p>
            <a:r>
              <a:rPr lang="en-US" dirty="0">
                <a:solidFill>
                  <a:srgbClr val="FFFFFF"/>
                </a:solidFill>
              </a:rPr>
              <a:t>Text box</a:t>
            </a:r>
          </a:p>
        </p:txBody>
      </p:sp>
      <p:pic>
        <p:nvPicPr>
          <p:cNvPr id="8" name="Picture 7">
            <a:extLst>
              <a:ext uri="{FF2B5EF4-FFF2-40B4-BE49-F238E27FC236}">
                <a16:creationId xmlns:a16="http://schemas.microsoft.com/office/drawing/2014/main" id="{D48BC543-D5FC-F54A-9A6F-1A891180C022}"/>
              </a:ext>
            </a:extLst>
          </p:cNvPr>
          <p:cNvPicPr>
            <a:picLocks noChangeAspect="1"/>
          </p:cNvPicPr>
          <p:nvPr/>
        </p:nvPicPr>
        <p:blipFill>
          <a:blip r:embed="rId2"/>
          <a:stretch>
            <a:fillRect/>
          </a:stretch>
        </p:blipFill>
        <p:spPr>
          <a:xfrm>
            <a:off x="0" y="0"/>
            <a:ext cx="12192000" cy="6858000"/>
          </a:xfrm>
          <a:prstGeom prst="rect">
            <a:avLst/>
          </a:prstGeom>
        </p:spPr>
      </p:pic>
      <p:sp>
        <p:nvSpPr>
          <p:cNvPr id="9" name="TextBox 8">
            <a:extLst>
              <a:ext uri="{FF2B5EF4-FFF2-40B4-BE49-F238E27FC236}">
                <a16:creationId xmlns:a16="http://schemas.microsoft.com/office/drawing/2014/main" id="{B353D269-869A-2E46-8FE2-47E0BFB4B4DD}"/>
              </a:ext>
            </a:extLst>
          </p:cNvPr>
          <p:cNvSpPr txBox="1"/>
          <p:nvPr/>
        </p:nvSpPr>
        <p:spPr>
          <a:xfrm>
            <a:off x="0" y="1975104"/>
            <a:ext cx="12192000" cy="1246495"/>
          </a:xfrm>
          <a:prstGeom prst="rect">
            <a:avLst/>
          </a:prstGeom>
          <a:noFill/>
        </p:spPr>
        <p:txBody>
          <a:bodyPr wrap="square" rtlCol="0">
            <a:spAutoFit/>
          </a:bodyPr>
          <a:lstStyle/>
          <a:p>
            <a:pPr algn="ctr"/>
            <a:r>
              <a:rPr lang="en-US" sz="7500" b="1" dirty="0">
                <a:solidFill>
                  <a:schemeClr val="bg1"/>
                </a:solidFill>
                <a:latin typeface="Century Gothic" panose="020B0502020202020204" pitchFamily="34" charset="0"/>
              </a:rPr>
              <a:t>The danger of success</a:t>
            </a:r>
            <a:endParaRPr lang="en-US" sz="8000" b="1"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3970085042"/>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5" name="Rectangle 10">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A1F86FD-90A9-3743-A60C-CE93928AAC1A}"/>
              </a:ext>
            </a:extLst>
          </p:cNvPr>
          <p:cNvSpPr>
            <a:spLocks noGrp="1"/>
          </p:cNvSpPr>
          <p:nvPr>
            <p:ph type="ctrTitle"/>
          </p:nvPr>
        </p:nvSpPr>
        <p:spPr>
          <a:xfrm>
            <a:off x="1524000" y="1122362"/>
            <a:ext cx="9144000" cy="2900518"/>
          </a:xfrm>
        </p:spPr>
        <p:txBody>
          <a:bodyPr>
            <a:normAutofit/>
          </a:bodyPr>
          <a:lstStyle/>
          <a:p>
            <a:r>
              <a:rPr lang="en-US" dirty="0">
                <a:solidFill>
                  <a:srgbClr val="FFFFFF"/>
                </a:solidFill>
              </a:rPr>
              <a:t>Text box</a:t>
            </a:r>
          </a:p>
        </p:txBody>
      </p:sp>
      <p:pic>
        <p:nvPicPr>
          <p:cNvPr id="8" name="Picture 7">
            <a:extLst>
              <a:ext uri="{FF2B5EF4-FFF2-40B4-BE49-F238E27FC236}">
                <a16:creationId xmlns:a16="http://schemas.microsoft.com/office/drawing/2014/main" id="{D48BC543-D5FC-F54A-9A6F-1A891180C022}"/>
              </a:ext>
            </a:extLst>
          </p:cNvPr>
          <p:cNvPicPr>
            <a:picLocks noChangeAspect="1"/>
          </p:cNvPicPr>
          <p:nvPr/>
        </p:nvPicPr>
        <p:blipFill>
          <a:blip r:embed="rId2"/>
          <a:stretch>
            <a:fillRect/>
          </a:stretch>
        </p:blipFill>
        <p:spPr>
          <a:xfrm>
            <a:off x="0" y="0"/>
            <a:ext cx="12192000" cy="6858000"/>
          </a:xfrm>
          <a:prstGeom prst="rect">
            <a:avLst/>
          </a:prstGeom>
        </p:spPr>
      </p:pic>
      <p:sp>
        <p:nvSpPr>
          <p:cNvPr id="9" name="TextBox 8">
            <a:extLst>
              <a:ext uri="{FF2B5EF4-FFF2-40B4-BE49-F238E27FC236}">
                <a16:creationId xmlns:a16="http://schemas.microsoft.com/office/drawing/2014/main" id="{B353D269-869A-2E46-8FE2-47E0BFB4B4DD}"/>
              </a:ext>
            </a:extLst>
          </p:cNvPr>
          <p:cNvSpPr txBox="1"/>
          <p:nvPr/>
        </p:nvSpPr>
        <p:spPr>
          <a:xfrm>
            <a:off x="451104" y="292609"/>
            <a:ext cx="11289792" cy="5940088"/>
          </a:xfrm>
          <a:prstGeom prst="rect">
            <a:avLst/>
          </a:prstGeom>
          <a:noFill/>
        </p:spPr>
        <p:txBody>
          <a:bodyPr wrap="square" rtlCol="0">
            <a:spAutoFit/>
          </a:bodyPr>
          <a:lstStyle/>
          <a:p>
            <a:r>
              <a:rPr lang="en-US" sz="5000" b="1" dirty="0">
                <a:solidFill>
                  <a:schemeClr val="bg1"/>
                </a:solidFill>
                <a:latin typeface="Century Gothic" panose="020B0502020202020204" pitchFamily="34" charset="0"/>
              </a:rPr>
              <a:t>Deuteronomy 8:1-14</a:t>
            </a:r>
          </a:p>
          <a:p>
            <a:r>
              <a:rPr lang="en-US" sz="2900" b="1" dirty="0">
                <a:solidFill>
                  <a:schemeClr val="bg1"/>
                </a:solidFill>
                <a:latin typeface="Century Gothic" panose="020B0502020202020204" pitchFamily="34" charset="0"/>
              </a:rPr>
              <a:t>Be careful to follow every command I am giving you today, so that you may live and increase and may enter and possess the land the </a:t>
            </a:r>
            <a:r>
              <a:rPr lang="en-US" sz="2900" b="1" cap="small" dirty="0">
                <a:solidFill>
                  <a:schemeClr val="bg1"/>
                </a:solidFill>
                <a:latin typeface="Century Gothic" panose="020B0502020202020204" pitchFamily="34" charset="0"/>
              </a:rPr>
              <a:t>Lord</a:t>
            </a:r>
            <a:r>
              <a:rPr lang="en-US" sz="2900" b="1" dirty="0">
                <a:solidFill>
                  <a:schemeClr val="bg1"/>
                </a:solidFill>
                <a:latin typeface="Century Gothic" panose="020B0502020202020204" pitchFamily="34" charset="0"/>
              </a:rPr>
              <a:t> promised on oath to your ancestors. </a:t>
            </a:r>
            <a:r>
              <a:rPr lang="en-US" sz="2900" b="1" baseline="30000" dirty="0">
                <a:solidFill>
                  <a:schemeClr val="bg1"/>
                </a:solidFill>
                <a:latin typeface="Century Gothic" panose="020B0502020202020204" pitchFamily="34" charset="0"/>
              </a:rPr>
              <a:t>2 </a:t>
            </a:r>
            <a:r>
              <a:rPr lang="en-US" sz="2900" b="1" dirty="0">
                <a:solidFill>
                  <a:schemeClr val="bg1"/>
                </a:solidFill>
                <a:latin typeface="Century Gothic" panose="020B0502020202020204" pitchFamily="34" charset="0"/>
              </a:rPr>
              <a:t>Remember how the </a:t>
            </a:r>
            <a:r>
              <a:rPr lang="en-US" sz="2900" b="1" cap="small" dirty="0">
                <a:solidFill>
                  <a:schemeClr val="bg1"/>
                </a:solidFill>
                <a:latin typeface="Century Gothic" panose="020B0502020202020204" pitchFamily="34" charset="0"/>
              </a:rPr>
              <a:t>Lord</a:t>
            </a:r>
            <a:r>
              <a:rPr lang="en-US" sz="2900" b="1" dirty="0">
                <a:solidFill>
                  <a:schemeClr val="bg1"/>
                </a:solidFill>
                <a:latin typeface="Century Gothic" panose="020B0502020202020204" pitchFamily="34" charset="0"/>
              </a:rPr>
              <a:t> your God led you all the way in the wilderness these forty years, to humble and test you in order to know what was in your heart, whether or not you would keep his commands. </a:t>
            </a:r>
            <a:r>
              <a:rPr lang="en-US" sz="2900" b="1" baseline="30000" dirty="0">
                <a:solidFill>
                  <a:schemeClr val="bg1"/>
                </a:solidFill>
                <a:latin typeface="Century Gothic" panose="020B0502020202020204" pitchFamily="34" charset="0"/>
              </a:rPr>
              <a:t>3 </a:t>
            </a:r>
            <a:r>
              <a:rPr lang="en-US" sz="2900" b="1" dirty="0">
                <a:solidFill>
                  <a:schemeClr val="bg1"/>
                </a:solidFill>
                <a:latin typeface="Century Gothic" panose="020B0502020202020204" pitchFamily="34" charset="0"/>
              </a:rPr>
              <a:t>He humbled you, causing you to hunger and then feeding you with manna, which neither you nor your ancestors had known, to teach you that man does not live on bread alone but on every word that comes from the mouth of the </a:t>
            </a:r>
            <a:r>
              <a:rPr lang="en-US" sz="2900" b="1" cap="small" dirty="0">
                <a:solidFill>
                  <a:schemeClr val="bg1"/>
                </a:solidFill>
                <a:latin typeface="Century Gothic" panose="020B0502020202020204" pitchFamily="34" charset="0"/>
              </a:rPr>
              <a:t>Lord</a:t>
            </a:r>
            <a:r>
              <a:rPr lang="en-US" sz="2900" b="1" dirty="0">
                <a:solidFill>
                  <a:schemeClr val="bg1"/>
                </a:solidFill>
                <a:latin typeface="Century Gothic" panose="020B0502020202020204" pitchFamily="34" charset="0"/>
              </a:rPr>
              <a:t>.</a:t>
            </a:r>
          </a:p>
        </p:txBody>
      </p:sp>
    </p:spTree>
    <p:extLst>
      <p:ext uri="{BB962C8B-B14F-4D97-AF65-F5344CB8AC3E}">
        <p14:creationId xmlns:p14="http://schemas.microsoft.com/office/powerpoint/2010/main" val="3220466020"/>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5" name="Rectangle 10">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A1F86FD-90A9-3743-A60C-CE93928AAC1A}"/>
              </a:ext>
            </a:extLst>
          </p:cNvPr>
          <p:cNvSpPr>
            <a:spLocks noGrp="1"/>
          </p:cNvSpPr>
          <p:nvPr>
            <p:ph type="ctrTitle"/>
          </p:nvPr>
        </p:nvSpPr>
        <p:spPr>
          <a:xfrm>
            <a:off x="1524000" y="1122362"/>
            <a:ext cx="9144000" cy="2900518"/>
          </a:xfrm>
        </p:spPr>
        <p:txBody>
          <a:bodyPr>
            <a:normAutofit/>
          </a:bodyPr>
          <a:lstStyle/>
          <a:p>
            <a:r>
              <a:rPr lang="en-US" dirty="0">
                <a:solidFill>
                  <a:srgbClr val="FFFFFF"/>
                </a:solidFill>
              </a:rPr>
              <a:t>Text box</a:t>
            </a:r>
          </a:p>
        </p:txBody>
      </p:sp>
      <p:pic>
        <p:nvPicPr>
          <p:cNvPr id="8" name="Picture 7">
            <a:extLst>
              <a:ext uri="{FF2B5EF4-FFF2-40B4-BE49-F238E27FC236}">
                <a16:creationId xmlns:a16="http://schemas.microsoft.com/office/drawing/2014/main" id="{D48BC543-D5FC-F54A-9A6F-1A891180C022}"/>
              </a:ext>
            </a:extLst>
          </p:cNvPr>
          <p:cNvPicPr>
            <a:picLocks noChangeAspect="1"/>
          </p:cNvPicPr>
          <p:nvPr/>
        </p:nvPicPr>
        <p:blipFill>
          <a:blip r:embed="rId2"/>
          <a:stretch>
            <a:fillRect/>
          </a:stretch>
        </p:blipFill>
        <p:spPr>
          <a:xfrm>
            <a:off x="0" y="0"/>
            <a:ext cx="12192000" cy="6858000"/>
          </a:xfrm>
          <a:prstGeom prst="rect">
            <a:avLst/>
          </a:prstGeom>
        </p:spPr>
      </p:pic>
      <p:sp>
        <p:nvSpPr>
          <p:cNvPr id="9" name="TextBox 8">
            <a:extLst>
              <a:ext uri="{FF2B5EF4-FFF2-40B4-BE49-F238E27FC236}">
                <a16:creationId xmlns:a16="http://schemas.microsoft.com/office/drawing/2014/main" id="{B353D269-869A-2E46-8FE2-47E0BFB4B4DD}"/>
              </a:ext>
            </a:extLst>
          </p:cNvPr>
          <p:cNvSpPr txBox="1"/>
          <p:nvPr/>
        </p:nvSpPr>
        <p:spPr>
          <a:xfrm>
            <a:off x="451104" y="292609"/>
            <a:ext cx="11289792" cy="6663363"/>
          </a:xfrm>
          <a:prstGeom prst="rect">
            <a:avLst/>
          </a:prstGeom>
          <a:noFill/>
        </p:spPr>
        <p:txBody>
          <a:bodyPr wrap="square" rtlCol="0">
            <a:spAutoFit/>
          </a:bodyPr>
          <a:lstStyle/>
          <a:p>
            <a:r>
              <a:rPr lang="en-US" sz="5000" b="1" dirty="0">
                <a:solidFill>
                  <a:schemeClr val="bg1"/>
                </a:solidFill>
                <a:latin typeface="Century Gothic" panose="020B0502020202020204" pitchFamily="34" charset="0"/>
              </a:rPr>
              <a:t>Deuteronomy 8:1-14</a:t>
            </a:r>
          </a:p>
          <a:p>
            <a:r>
              <a:rPr lang="en-US" sz="2900" b="1" dirty="0">
                <a:solidFill>
                  <a:schemeClr val="bg1"/>
                </a:solidFill>
                <a:latin typeface="Century Gothic" panose="020B0502020202020204" pitchFamily="34" charset="0"/>
              </a:rPr>
              <a:t>Your clothes did not wear out and your feet did not swell during these forty years. </a:t>
            </a:r>
            <a:r>
              <a:rPr lang="en-US" sz="2900" b="1" baseline="30000" dirty="0">
                <a:solidFill>
                  <a:schemeClr val="bg1"/>
                </a:solidFill>
                <a:latin typeface="Century Gothic" panose="020B0502020202020204" pitchFamily="34" charset="0"/>
              </a:rPr>
              <a:t> </a:t>
            </a:r>
            <a:r>
              <a:rPr lang="en-US" sz="2900" b="1" dirty="0">
                <a:solidFill>
                  <a:schemeClr val="bg1"/>
                </a:solidFill>
                <a:latin typeface="Century Gothic" panose="020B0502020202020204" pitchFamily="34" charset="0"/>
              </a:rPr>
              <a:t>Know then in your heart that as a man disciplines his son, so the </a:t>
            </a:r>
            <a:r>
              <a:rPr lang="en-US" sz="2900" b="1" cap="small" dirty="0">
                <a:solidFill>
                  <a:schemeClr val="bg1"/>
                </a:solidFill>
                <a:latin typeface="Century Gothic" panose="020B0502020202020204" pitchFamily="34" charset="0"/>
              </a:rPr>
              <a:t>Lord</a:t>
            </a:r>
            <a:r>
              <a:rPr lang="en-US" sz="2900" b="1" dirty="0">
                <a:solidFill>
                  <a:schemeClr val="bg1"/>
                </a:solidFill>
                <a:latin typeface="Century Gothic" panose="020B0502020202020204" pitchFamily="34" charset="0"/>
              </a:rPr>
              <a:t> your God disciplines you.</a:t>
            </a:r>
          </a:p>
          <a:p>
            <a:r>
              <a:rPr lang="en-US" sz="2900" b="1" baseline="30000" dirty="0">
                <a:solidFill>
                  <a:schemeClr val="bg1"/>
                </a:solidFill>
                <a:latin typeface="Century Gothic" panose="020B0502020202020204" pitchFamily="34" charset="0"/>
              </a:rPr>
              <a:t> </a:t>
            </a:r>
            <a:r>
              <a:rPr lang="en-US" sz="2900" b="1" dirty="0">
                <a:solidFill>
                  <a:schemeClr val="bg1"/>
                </a:solidFill>
                <a:latin typeface="Century Gothic" panose="020B0502020202020204" pitchFamily="34" charset="0"/>
              </a:rPr>
              <a:t>Observe the commands of the </a:t>
            </a:r>
            <a:r>
              <a:rPr lang="en-US" sz="2900" b="1" cap="small" dirty="0">
                <a:solidFill>
                  <a:schemeClr val="bg1"/>
                </a:solidFill>
                <a:latin typeface="Century Gothic" panose="020B0502020202020204" pitchFamily="34" charset="0"/>
              </a:rPr>
              <a:t>Lord</a:t>
            </a:r>
            <a:r>
              <a:rPr lang="en-US" sz="2900" b="1" dirty="0">
                <a:solidFill>
                  <a:schemeClr val="bg1"/>
                </a:solidFill>
                <a:latin typeface="Century Gothic" panose="020B0502020202020204" pitchFamily="34" charset="0"/>
              </a:rPr>
              <a:t> your God, walking in obedience to him and revering him. </a:t>
            </a:r>
            <a:r>
              <a:rPr lang="en-US" sz="2900" b="1" baseline="30000" dirty="0">
                <a:solidFill>
                  <a:schemeClr val="bg1"/>
                </a:solidFill>
                <a:latin typeface="Century Gothic" panose="020B0502020202020204" pitchFamily="34" charset="0"/>
              </a:rPr>
              <a:t> </a:t>
            </a:r>
            <a:r>
              <a:rPr lang="en-US" sz="2900" b="1" dirty="0">
                <a:solidFill>
                  <a:schemeClr val="bg1"/>
                </a:solidFill>
                <a:latin typeface="Century Gothic" panose="020B0502020202020204" pitchFamily="34" charset="0"/>
              </a:rPr>
              <a:t>For the </a:t>
            </a:r>
            <a:r>
              <a:rPr lang="en-US" sz="2900" b="1" cap="small" dirty="0">
                <a:solidFill>
                  <a:schemeClr val="bg1"/>
                </a:solidFill>
                <a:latin typeface="Century Gothic" panose="020B0502020202020204" pitchFamily="34" charset="0"/>
              </a:rPr>
              <a:t>Lord</a:t>
            </a:r>
            <a:r>
              <a:rPr lang="en-US" sz="2900" b="1" dirty="0">
                <a:solidFill>
                  <a:schemeClr val="bg1"/>
                </a:solidFill>
                <a:latin typeface="Century Gothic" panose="020B0502020202020204" pitchFamily="34" charset="0"/>
              </a:rPr>
              <a:t> your God is bringing you into a good land—a land with brooks, streams, and deep springs gushing out into the valleys and hills; </a:t>
            </a:r>
            <a:r>
              <a:rPr lang="en-US" sz="2900" b="1" baseline="30000" dirty="0">
                <a:solidFill>
                  <a:schemeClr val="bg1"/>
                </a:solidFill>
                <a:latin typeface="Century Gothic" panose="020B0502020202020204" pitchFamily="34" charset="0"/>
              </a:rPr>
              <a:t>8 </a:t>
            </a:r>
            <a:r>
              <a:rPr lang="en-US" sz="2900" b="1" dirty="0">
                <a:solidFill>
                  <a:schemeClr val="bg1"/>
                </a:solidFill>
                <a:latin typeface="Century Gothic" panose="020B0502020202020204" pitchFamily="34" charset="0"/>
              </a:rPr>
              <a:t>a land with wheat and barley, vines and fig trees, pomegranates, olive oil and honey; </a:t>
            </a:r>
            <a:r>
              <a:rPr lang="en-US" sz="2900" b="1" baseline="30000" dirty="0">
                <a:solidFill>
                  <a:schemeClr val="bg1"/>
                </a:solidFill>
                <a:latin typeface="Century Gothic" panose="020B0502020202020204" pitchFamily="34" charset="0"/>
              </a:rPr>
              <a:t> </a:t>
            </a:r>
            <a:r>
              <a:rPr lang="en-US" sz="2900" b="1" dirty="0">
                <a:solidFill>
                  <a:schemeClr val="bg1"/>
                </a:solidFill>
                <a:latin typeface="Century Gothic" panose="020B0502020202020204" pitchFamily="34" charset="0"/>
              </a:rPr>
              <a:t>a land where bread will not be scarce and you will lack nothing; a land where the rocks are iron and you can dig copper out of the hills.</a:t>
            </a:r>
          </a:p>
          <a:p>
            <a:endParaRPr lang="en-US" sz="2900" b="1"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2209522019"/>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5" name="Rectangle 10">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A1F86FD-90A9-3743-A60C-CE93928AAC1A}"/>
              </a:ext>
            </a:extLst>
          </p:cNvPr>
          <p:cNvSpPr>
            <a:spLocks noGrp="1"/>
          </p:cNvSpPr>
          <p:nvPr>
            <p:ph type="ctrTitle"/>
          </p:nvPr>
        </p:nvSpPr>
        <p:spPr>
          <a:xfrm>
            <a:off x="1524000" y="1122362"/>
            <a:ext cx="9144000" cy="2900518"/>
          </a:xfrm>
        </p:spPr>
        <p:txBody>
          <a:bodyPr>
            <a:normAutofit/>
          </a:bodyPr>
          <a:lstStyle/>
          <a:p>
            <a:r>
              <a:rPr lang="en-US" dirty="0">
                <a:solidFill>
                  <a:srgbClr val="FFFFFF"/>
                </a:solidFill>
              </a:rPr>
              <a:t>Text box</a:t>
            </a:r>
          </a:p>
        </p:txBody>
      </p:sp>
      <p:pic>
        <p:nvPicPr>
          <p:cNvPr id="8" name="Picture 7">
            <a:extLst>
              <a:ext uri="{FF2B5EF4-FFF2-40B4-BE49-F238E27FC236}">
                <a16:creationId xmlns:a16="http://schemas.microsoft.com/office/drawing/2014/main" id="{D48BC543-D5FC-F54A-9A6F-1A891180C022}"/>
              </a:ext>
            </a:extLst>
          </p:cNvPr>
          <p:cNvPicPr>
            <a:picLocks noChangeAspect="1"/>
          </p:cNvPicPr>
          <p:nvPr/>
        </p:nvPicPr>
        <p:blipFill>
          <a:blip r:embed="rId2"/>
          <a:stretch>
            <a:fillRect/>
          </a:stretch>
        </p:blipFill>
        <p:spPr>
          <a:xfrm>
            <a:off x="0" y="0"/>
            <a:ext cx="12192000" cy="6858000"/>
          </a:xfrm>
          <a:prstGeom prst="rect">
            <a:avLst/>
          </a:prstGeom>
        </p:spPr>
      </p:pic>
      <p:sp>
        <p:nvSpPr>
          <p:cNvPr id="9" name="TextBox 8">
            <a:extLst>
              <a:ext uri="{FF2B5EF4-FFF2-40B4-BE49-F238E27FC236}">
                <a16:creationId xmlns:a16="http://schemas.microsoft.com/office/drawing/2014/main" id="{B353D269-869A-2E46-8FE2-47E0BFB4B4DD}"/>
              </a:ext>
            </a:extLst>
          </p:cNvPr>
          <p:cNvSpPr txBox="1"/>
          <p:nvPr/>
        </p:nvSpPr>
        <p:spPr>
          <a:xfrm>
            <a:off x="451104" y="292609"/>
            <a:ext cx="11289792" cy="5170646"/>
          </a:xfrm>
          <a:prstGeom prst="rect">
            <a:avLst/>
          </a:prstGeom>
          <a:noFill/>
        </p:spPr>
        <p:txBody>
          <a:bodyPr wrap="square" rtlCol="0">
            <a:spAutoFit/>
          </a:bodyPr>
          <a:lstStyle/>
          <a:p>
            <a:r>
              <a:rPr lang="en-US" sz="5000" b="1" dirty="0">
                <a:solidFill>
                  <a:schemeClr val="bg1"/>
                </a:solidFill>
                <a:latin typeface="Century Gothic" panose="020B0502020202020204" pitchFamily="34" charset="0"/>
              </a:rPr>
              <a:t>Deuteronomy 8:1-14</a:t>
            </a:r>
          </a:p>
          <a:p>
            <a:r>
              <a:rPr lang="en-US" sz="2800" b="1" dirty="0">
                <a:solidFill>
                  <a:schemeClr val="bg1"/>
                </a:solidFill>
                <a:latin typeface="Century Gothic" panose="020B0502020202020204" pitchFamily="34" charset="0"/>
              </a:rPr>
              <a:t>When you have eaten and are satisfied, praise the </a:t>
            </a:r>
            <a:r>
              <a:rPr lang="en-US" sz="2800" b="1" cap="small" dirty="0">
                <a:solidFill>
                  <a:schemeClr val="bg1"/>
                </a:solidFill>
                <a:latin typeface="Century Gothic" panose="020B0502020202020204" pitchFamily="34" charset="0"/>
              </a:rPr>
              <a:t>Lord</a:t>
            </a:r>
            <a:r>
              <a:rPr lang="en-US" sz="2800" b="1" dirty="0">
                <a:solidFill>
                  <a:schemeClr val="bg1"/>
                </a:solidFill>
                <a:latin typeface="Century Gothic" panose="020B0502020202020204" pitchFamily="34" charset="0"/>
              </a:rPr>
              <a:t> your God for the good land he has given you. </a:t>
            </a:r>
            <a:r>
              <a:rPr lang="en-US" sz="2800" b="1" baseline="30000" dirty="0">
                <a:solidFill>
                  <a:schemeClr val="bg1"/>
                </a:solidFill>
                <a:latin typeface="Century Gothic" panose="020B0502020202020204" pitchFamily="34" charset="0"/>
              </a:rPr>
              <a:t>11 </a:t>
            </a:r>
            <a:r>
              <a:rPr lang="en-US" sz="2800" b="1" dirty="0">
                <a:solidFill>
                  <a:schemeClr val="bg1"/>
                </a:solidFill>
                <a:latin typeface="Century Gothic" panose="020B0502020202020204" pitchFamily="34" charset="0"/>
              </a:rPr>
              <a:t>Be careful that you do not forget the </a:t>
            </a:r>
            <a:r>
              <a:rPr lang="en-US" sz="2800" b="1" cap="small" dirty="0">
                <a:solidFill>
                  <a:schemeClr val="bg1"/>
                </a:solidFill>
                <a:latin typeface="Century Gothic" panose="020B0502020202020204" pitchFamily="34" charset="0"/>
              </a:rPr>
              <a:t>Lord</a:t>
            </a:r>
            <a:r>
              <a:rPr lang="en-US" sz="2800" b="1" dirty="0">
                <a:solidFill>
                  <a:schemeClr val="bg1"/>
                </a:solidFill>
                <a:latin typeface="Century Gothic" panose="020B0502020202020204" pitchFamily="34" charset="0"/>
              </a:rPr>
              <a:t> your God, failing to observe his commands, his laws and his decrees that I am giving you this day. </a:t>
            </a:r>
            <a:r>
              <a:rPr lang="en-US" sz="2800" b="1" baseline="30000" dirty="0">
                <a:solidFill>
                  <a:schemeClr val="bg1"/>
                </a:solidFill>
                <a:latin typeface="Century Gothic" panose="020B0502020202020204" pitchFamily="34" charset="0"/>
              </a:rPr>
              <a:t>12 </a:t>
            </a:r>
            <a:r>
              <a:rPr lang="en-US" sz="2800" b="1" dirty="0">
                <a:solidFill>
                  <a:schemeClr val="bg1"/>
                </a:solidFill>
                <a:latin typeface="Century Gothic" panose="020B0502020202020204" pitchFamily="34" charset="0"/>
              </a:rPr>
              <a:t>Otherwise, when you eat and are satisfied, when you build fine houses and settle down, </a:t>
            </a:r>
            <a:r>
              <a:rPr lang="en-US" sz="2800" b="1" baseline="30000" dirty="0">
                <a:solidFill>
                  <a:schemeClr val="bg1"/>
                </a:solidFill>
                <a:latin typeface="Century Gothic" panose="020B0502020202020204" pitchFamily="34" charset="0"/>
              </a:rPr>
              <a:t>13 </a:t>
            </a:r>
            <a:r>
              <a:rPr lang="en-US" sz="2800" b="1" dirty="0">
                <a:solidFill>
                  <a:schemeClr val="bg1"/>
                </a:solidFill>
                <a:latin typeface="Century Gothic" panose="020B0502020202020204" pitchFamily="34" charset="0"/>
              </a:rPr>
              <a:t>and when your herds and flocks grow large and your silver and gold increase and all you have is multiplied, </a:t>
            </a:r>
            <a:r>
              <a:rPr lang="en-US" sz="2800" b="1" baseline="30000" dirty="0">
                <a:solidFill>
                  <a:schemeClr val="bg1"/>
                </a:solidFill>
                <a:latin typeface="Century Gothic" panose="020B0502020202020204" pitchFamily="34" charset="0"/>
              </a:rPr>
              <a:t>14 </a:t>
            </a:r>
            <a:r>
              <a:rPr lang="en-US" sz="2800" b="1" dirty="0">
                <a:solidFill>
                  <a:schemeClr val="bg1"/>
                </a:solidFill>
                <a:latin typeface="Century Gothic" panose="020B0502020202020204" pitchFamily="34" charset="0"/>
              </a:rPr>
              <a:t>then your heart will become proud and you will forget the </a:t>
            </a:r>
            <a:r>
              <a:rPr lang="en-US" sz="2800" b="1" cap="small" dirty="0">
                <a:solidFill>
                  <a:schemeClr val="bg1"/>
                </a:solidFill>
                <a:latin typeface="Century Gothic" panose="020B0502020202020204" pitchFamily="34" charset="0"/>
              </a:rPr>
              <a:t>Lord</a:t>
            </a:r>
            <a:r>
              <a:rPr lang="en-US" sz="2800" b="1" dirty="0">
                <a:solidFill>
                  <a:schemeClr val="bg1"/>
                </a:solidFill>
                <a:latin typeface="Century Gothic" panose="020B0502020202020204" pitchFamily="34" charset="0"/>
              </a:rPr>
              <a:t> your God, who brought you out of Egypt, out of the land of slavery. </a:t>
            </a:r>
          </a:p>
        </p:txBody>
      </p:sp>
    </p:spTree>
    <p:extLst>
      <p:ext uri="{BB962C8B-B14F-4D97-AF65-F5344CB8AC3E}">
        <p14:creationId xmlns:p14="http://schemas.microsoft.com/office/powerpoint/2010/main" val="3909027150"/>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5" name="Rectangle 10">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A1F86FD-90A9-3743-A60C-CE93928AAC1A}"/>
              </a:ext>
            </a:extLst>
          </p:cNvPr>
          <p:cNvSpPr>
            <a:spLocks noGrp="1"/>
          </p:cNvSpPr>
          <p:nvPr>
            <p:ph type="ctrTitle"/>
          </p:nvPr>
        </p:nvSpPr>
        <p:spPr>
          <a:xfrm>
            <a:off x="1524000" y="1122362"/>
            <a:ext cx="9144000" cy="2900518"/>
          </a:xfrm>
        </p:spPr>
        <p:txBody>
          <a:bodyPr>
            <a:normAutofit/>
          </a:bodyPr>
          <a:lstStyle/>
          <a:p>
            <a:r>
              <a:rPr lang="en-US" dirty="0">
                <a:solidFill>
                  <a:srgbClr val="FFFFFF"/>
                </a:solidFill>
              </a:rPr>
              <a:t>Text box</a:t>
            </a:r>
          </a:p>
        </p:txBody>
      </p:sp>
      <p:pic>
        <p:nvPicPr>
          <p:cNvPr id="8" name="Picture 7">
            <a:extLst>
              <a:ext uri="{FF2B5EF4-FFF2-40B4-BE49-F238E27FC236}">
                <a16:creationId xmlns:a16="http://schemas.microsoft.com/office/drawing/2014/main" id="{D48BC543-D5FC-F54A-9A6F-1A891180C022}"/>
              </a:ext>
            </a:extLst>
          </p:cNvPr>
          <p:cNvPicPr>
            <a:picLocks noChangeAspect="1"/>
          </p:cNvPicPr>
          <p:nvPr/>
        </p:nvPicPr>
        <p:blipFill>
          <a:blip r:embed="rId2"/>
          <a:stretch>
            <a:fillRect/>
          </a:stretch>
        </p:blipFill>
        <p:spPr>
          <a:xfrm>
            <a:off x="0" y="0"/>
            <a:ext cx="12192000" cy="6858000"/>
          </a:xfrm>
          <a:prstGeom prst="rect">
            <a:avLst/>
          </a:prstGeom>
        </p:spPr>
      </p:pic>
      <p:sp>
        <p:nvSpPr>
          <p:cNvPr id="9" name="TextBox 8">
            <a:extLst>
              <a:ext uri="{FF2B5EF4-FFF2-40B4-BE49-F238E27FC236}">
                <a16:creationId xmlns:a16="http://schemas.microsoft.com/office/drawing/2014/main" id="{B353D269-869A-2E46-8FE2-47E0BFB4B4DD}"/>
              </a:ext>
            </a:extLst>
          </p:cNvPr>
          <p:cNvSpPr txBox="1"/>
          <p:nvPr/>
        </p:nvSpPr>
        <p:spPr>
          <a:xfrm>
            <a:off x="451104" y="853441"/>
            <a:ext cx="11289792" cy="5324535"/>
          </a:xfrm>
          <a:prstGeom prst="rect">
            <a:avLst/>
          </a:prstGeom>
          <a:noFill/>
        </p:spPr>
        <p:txBody>
          <a:bodyPr wrap="square" rtlCol="0">
            <a:spAutoFit/>
          </a:bodyPr>
          <a:lstStyle/>
          <a:p>
            <a:r>
              <a:rPr lang="en-US" sz="5000" b="1" dirty="0">
                <a:solidFill>
                  <a:schemeClr val="bg1"/>
                </a:solidFill>
                <a:latin typeface="Century Gothic" panose="020B0502020202020204" pitchFamily="34" charset="0"/>
              </a:rPr>
              <a:t>Mark 1:32-37 </a:t>
            </a:r>
          </a:p>
          <a:p>
            <a:r>
              <a:rPr lang="en-US" sz="2900" b="1" dirty="0">
                <a:solidFill>
                  <a:schemeClr val="bg1"/>
                </a:solidFill>
                <a:latin typeface="Century Gothic" panose="020B0502020202020204" pitchFamily="34" charset="0"/>
              </a:rPr>
              <a:t>That evening after sunset the people brought to Jesus all the sick and demon-possessed. </a:t>
            </a:r>
            <a:r>
              <a:rPr lang="en-US" sz="2900" b="1" baseline="30000" dirty="0">
                <a:solidFill>
                  <a:schemeClr val="bg1"/>
                </a:solidFill>
                <a:latin typeface="Century Gothic" panose="020B0502020202020204" pitchFamily="34" charset="0"/>
              </a:rPr>
              <a:t>33 </a:t>
            </a:r>
            <a:r>
              <a:rPr lang="en-US" sz="2900" b="1" dirty="0">
                <a:solidFill>
                  <a:schemeClr val="bg1"/>
                </a:solidFill>
                <a:latin typeface="Century Gothic" panose="020B0502020202020204" pitchFamily="34" charset="0"/>
              </a:rPr>
              <a:t>The whole town gathered at the door, </a:t>
            </a:r>
            <a:r>
              <a:rPr lang="en-US" sz="2900" b="1" baseline="30000" dirty="0">
                <a:solidFill>
                  <a:schemeClr val="bg1"/>
                </a:solidFill>
                <a:latin typeface="Century Gothic" panose="020B0502020202020204" pitchFamily="34" charset="0"/>
              </a:rPr>
              <a:t>34 </a:t>
            </a:r>
            <a:r>
              <a:rPr lang="en-US" sz="2900" b="1" dirty="0">
                <a:solidFill>
                  <a:schemeClr val="bg1"/>
                </a:solidFill>
                <a:latin typeface="Century Gothic" panose="020B0502020202020204" pitchFamily="34" charset="0"/>
              </a:rPr>
              <a:t>and Jesus healed many who had various diseases. He also drove out many demons, but he would not let the demons speak because they knew who he was.</a:t>
            </a:r>
          </a:p>
          <a:p>
            <a:r>
              <a:rPr lang="en-US" sz="2900" b="1" baseline="30000" dirty="0">
                <a:solidFill>
                  <a:schemeClr val="bg1"/>
                </a:solidFill>
                <a:latin typeface="Century Gothic" panose="020B0502020202020204" pitchFamily="34" charset="0"/>
              </a:rPr>
              <a:t>35 </a:t>
            </a:r>
            <a:r>
              <a:rPr lang="en-US" sz="2900" b="1" dirty="0">
                <a:solidFill>
                  <a:schemeClr val="bg1"/>
                </a:solidFill>
                <a:latin typeface="Century Gothic" panose="020B0502020202020204" pitchFamily="34" charset="0"/>
              </a:rPr>
              <a:t>Very early in the morning, while it was still dark, Jesus got up, left the house and went off to a solitary place, where he prayed.</a:t>
            </a:r>
            <a:r>
              <a:rPr lang="en-US" sz="2900" dirty="0"/>
              <a:t> </a:t>
            </a:r>
            <a:r>
              <a:rPr lang="en-US" sz="2900" b="1" dirty="0">
                <a:solidFill>
                  <a:schemeClr val="bg1"/>
                </a:solidFill>
                <a:latin typeface="Century Gothic" panose="020B0502020202020204" pitchFamily="34" charset="0"/>
              </a:rPr>
              <a:t>Simon and his companions went to look for him, </a:t>
            </a:r>
            <a:r>
              <a:rPr lang="en-US" sz="2900" b="1" baseline="30000" dirty="0">
                <a:solidFill>
                  <a:schemeClr val="bg1"/>
                </a:solidFill>
                <a:latin typeface="Century Gothic" panose="020B0502020202020204" pitchFamily="34" charset="0"/>
              </a:rPr>
              <a:t>37 </a:t>
            </a:r>
            <a:r>
              <a:rPr lang="en-US" sz="2900" b="1" dirty="0">
                <a:solidFill>
                  <a:schemeClr val="bg1"/>
                </a:solidFill>
                <a:latin typeface="Century Gothic" panose="020B0502020202020204" pitchFamily="34" charset="0"/>
              </a:rPr>
              <a:t>and when they found him, they exclaimed: “Everyone is looking for you!” </a:t>
            </a:r>
          </a:p>
        </p:txBody>
      </p:sp>
    </p:spTree>
    <p:extLst>
      <p:ext uri="{BB962C8B-B14F-4D97-AF65-F5344CB8AC3E}">
        <p14:creationId xmlns:p14="http://schemas.microsoft.com/office/powerpoint/2010/main" val="2824900149"/>
      </p:ext>
    </p:extLst>
  </p:cSld>
  <p:clrMapOvr>
    <a:overrideClrMapping bg1="dk1" tx1="lt1" bg2="dk2" tx2="lt2" accent1="accent1" accent2="accent2" accent3="accent3" accent4="accent4" accent5="accent5" accent6="accent6" hlink="hlink" folHlink="folHlink"/>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60</TotalTime>
  <Words>89</Words>
  <Application>Microsoft Macintosh PowerPoint</Application>
  <PresentationFormat>Widescreen</PresentationFormat>
  <Paragraphs>16</Paragraphs>
  <Slides>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vt:i4>
      </vt:variant>
    </vt:vector>
  </HeadingPairs>
  <TitlesOfParts>
    <vt:vector size="10" baseType="lpstr">
      <vt:lpstr>Arial</vt:lpstr>
      <vt:lpstr>Calibri</vt:lpstr>
      <vt:lpstr>Calibri Light</vt:lpstr>
      <vt:lpstr>Century Gothic</vt:lpstr>
      <vt:lpstr>Office Theme</vt:lpstr>
      <vt:lpstr>Text box</vt:lpstr>
      <vt:lpstr>Text box</vt:lpstr>
      <vt:lpstr>Text box</vt:lpstr>
      <vt:lpstr>Text box</vt:lpstr>
      <vt:lpstr>Text box</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Text box</dc:title>
  <dc:creator>Microsoft Office User</dc:creator>
  <cp:lastModifiedBy>Adam Clewer</cp:lastModifiedBy>
  <cp:revision>37</cp:revision>
  <dcterms:created xsi:type="dcterms:W3CDTF">2019-01-31T18:54:56Z</dcterms:created>
  <dcterms:modified xsi:type="dcterms:W3CDTF">2019-03-06T16:41:29Z</dcterms:modified>
</cp:coreProperties>
</file>