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75" r:id="rId4"/>
    <p:sldId id="277" r:id="rId5"/>
    <p:sldId id="278" r:id="rId6"/>
    <p:sldId id="2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4"/>
  </p:normalViewPr>
  <p:slideViewPr>
    <p:cSldViewPr snapToGrid="0" snapToObjects="1">
      <p:cViewPr varScale="1">
        <p:scale>
          <a:sx n="105" d="100"/>
          <a:sy n="105"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BC4A-5679-1A4B-8E6B-BFE6186D0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113F9-DDA5-EE48-AF62-4EA14F312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5F1A60-21E9-444C-8AD1-D83E2342F874}"/>
              </a:ext>
            </a:extLst>
          </p:cNvPr>
          <p:cNvSpPr>
            <a:spLocks noGrp="1"/>
          </p:cNvSpPr>
          <p:nvPr>
            <p:ph type="dt" sz="half" idx="10"/>
          </p:nvPr>
        </p:nvSpPr>
        <p:spPr/>
        <p:txBody>
          <a:bodyPr/>
          <a:lstStyle/>
          <a:p>
            <a:fld id="{273AA975-4CBF-2F40-B58D-3AF18E7641FB}" type="datetimeFigureOut">
              <a:rPr lang="en-US" smtClean="0"/>
              <a:t>2/19/19</a:t>
            </a:fld>
            <a:endParaRPr lang="en-US"/>
          </a:p>
        </p:txBody>
      </p:sp>
      <p:sp>
        <p:nvSpPr>
          <p:cNvPr id="5" name="Footer Placeholder 4">
            <a:extLst>
              <a:ext uri="{FF2B5EF4-FFF2-40B4-BE49-F238E27FC236}">
                <a16:creationId xmlns:a16="http://schemas.microsoft.com/office/drawing/2014/main" id="{0AB80862-EBBE-304B-BB8B-CDEA980C5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C7618-CE4A-F44C-AE84-0B072F94E3A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25976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700A-3C92-FE4B-96B3-09FB2F5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26481-D4C1-1640-AD3E-5FFBD4E3FE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90990-2615-144E-8F5D-905D9EFDCE7C}"/>
              </a:ext>
            </a:extLst>
          </p:cNvPr>
          <p:cNvSpPr>
            <a:spLocks noGrp="1"/>
          </p:cNvSpPr>
          <p:nvPr>
            <p:ph type="dt" sz="half" idx="10"/>
          </p:nvPr>
        </p:nvSpPr>
        <p:spPr/>
        <p:txBody>
          <a:bodyPr/>
          <a:lstStyle/>
          <a:p>
            <a:fld id="{273AA975-4CBF-2F40-B58D-3AF18E7641FB}" type="datetimeFigureOut">
              <a:rPr lang="en-US" smtClean="0"/>
              <a:t>2/19/19</a:t>
            </a:fld>
            <a:endParaRPr lang="en-US"/>
          </a:p>
        </p:txBody>
      </p:sp>
      <p:sp>
        <p:nvSpPr>
          <p:cNvPr id="5" name="Footer Placeholder 4">
            <a:extLst>
              <a:ext uri="{FF2B5EF4-FFF2-40B4-BE49-F238E27FC236}">
                <a16:creationId xmlns:a16="http://schemas.microsoft.com/office/drawing/2014/main" id="{3FD5BA30-5F35-994F-89EA-69797B8C2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0E7E8-4E7A-9C4F-BDED-88B263819F93}"/>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40273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CA2C2-34FB-9F42-9EB9-B09087A8A3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7664C4-6351-5141-9A53-D587CF3A3B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DDFE9-6EEB-8944-8588-B6A3099F4787}"/>
              </a:ext>
            </a:extLst>
          </p:cNvPr>
          <p:cNvSpPr>
            <a:spLocks noGrp="1"/>
          </p:cNvSpPr>
          <p:nvPr>
            <p:ph type="dt" sz="half" idx="10"/>
          </p:nvPr>
        </p:nvSpPr>
        <p:spPr/>
        <p:txBody>
          <a:bodyPr/>
          <a:lstStyle/>
          <a:p>
            <a:fld id="{273AA975-4CBF-2F40-B58D-3AF18E7641FB}" type="datetimeFigureOut">
              <a:rPr lang="en-US" smtClean="0"/>
              <a:t>2/19/19</a:t>
            </a:fld>
            <a:endParaRPr lang="en-US"/>
          </a:p>
        </p:txBody>
      </p:sp>
      <p:sp>
        <p:nvSpPr>
          <p:cNvPr id="5" name="Footer Placeholder 4">
            <a:extLst>
              <a:ext uri="{FF2B5EF4-FFF2-40B4-BE49-F238E27FC236}">
                <a16:creationId xmlns:a16="http://schemas.microsoft.com/office/drawing/2014/main" id="{8BA2F666-377A-7444-A01C-D77B27EB6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E5423-37C4-9A4D-ACBA-C34BCD7558BE}"/>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73196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0F0B-F1D1-6048-99DA-0268ABC42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EAF6C-3074-E742-880F-68F9BB2FCA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6CBF-948D-DD44-A80D-58D16553ABC7}"/>
              </a:ext>
            </a:extLst>
          </p:cNvPr>
          <p:cNvSpPr>
            <a:spLocks noGrp="1"/>
          </p:cNvSpPr>
          <p:nvPr>
            <p:ph type="dt" sz="half" idx="10"/>
          </p:nvPr>
        </p:nvSpPr>
        <p:spPr/>
        <p:txBody>
          <a:bodyPr/>
          <a:lstStyle/>
          <a:p>
            <a:fld id="{273AA975-4CBF-2F40-B58D-3AF18E7641FB}" type="datetimeFigureOut">
              <a:rPr lang="en-US" smtClean="0"/>
              <a:t>2/19/19</a:t>
            </a:fld>
            <a:endParaRPr lang="en-US"/>
          </a:p>
        </p:txBody>
      </p:sp>
      <p:sp>
        <p:nvSpPr>
          <p:cNvPr id="5" name="Footer Placeholder 4">
            <a:extLst>
              <a:ext uri="{FF2B5EF4-FFF2-40B4-BE49-F238E27FC236}">
                <a16:creationId xmlns:a16="http://schemas.microsoft.com/office/drawing/2014/main" id="{34498C29-316E-0441-97EC-E7FDAB0D2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77137-9AE6-7E46-B632-EC7927BD289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95454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2242-A334-1444-AEED-9F0A822BE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476A4-9A66-1E47-97E3-5F334D8B5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8CBFE7-CDC2-F244-996A-0FBCB3EB5308}"/>
              </a:ext>
            </a:extLst>
          </p:cNvPr>
          <p:cNvSpPr>
            <a:spLocks noGrp="1"/>
          </p:cNvSpPr>
          <p:nvPr>
            <p:ph type="dt" sz="half" idx="10"/>
          </p:nvPr>
        </p:nvSpPr>
        <p:spPr/>
        <p:txBody>
          <a:bodyPr/>
          <a:lstStyle/>
          <a:p>
            <a:fld id="{273AA975-4CBF-2F40-B58D-3AF18E7641FB}" type="datetimeFigureOut">
              <a:rPr lang="en-US" smtClean="0"/>
              <a:t>2/19/19</a:t>
            </a:fld>
            <a:endParaRPr lang="en-US"/>
          </a:p>
        </p:txBody>
      </p:sp>
      <p:sp>
        <p:nvSpPr>
          <p:cNvPr id="5" name="Footer Placeholder 4">
            <a:extLst>
              <a:ext uri="{FF2B5EF4-FFF2-40B4-BE49-F238E27FC236}">
                <a16:creationId xmlns:a16="http://schemas.microsoft.com/office/drawing/2014/main" id="{8B4DF70A-7E62-D04B-BA6E-D07203FD7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411C1-C49D-4749-BFD0-281C176B4BC6}"/>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1306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A5A1-2B1E-A444-BD6B-74E056CC1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9865A-7B09-FB4D-9BB7-DC2EEACB97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01B35-1720-184D-9561-4687EF238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7EC23-F4A0-404E-BF9C-D10E679026E4}"/>
              </a:ext>
            </a:extLst>
          </p:cNvPr>
          <p:cNvSpPr>
            <a:spLocks noGrp="1"/>
          </p:cNvSpPr>
          <p:nvPr>
            <p:ph type="dt" sz="half" idx="10"/>
          </p:nvPr>
        </p:nvSpPr>
        <p:spPr/>
        <p:txBody>
          <a:bodyPr/>
          <a:lstStyle/>
          <a:p>
            <a:fld id="{273AA975-4CBF-2F40-B58D-3AF18E7641FB}" type="datetimeFigureOut">
              <a:rPr lang="en-US" smtClean="0"/>
              <a:t>2/19/19</a:t>
            </a:fld>
            <a:endParaRPr lang="en-US"/>
          </a:p>
        </p:txBody>
      </p:sp>
      <p:sp>
        <p:nvSpPr>
          <p:cNvPr id="6" name="Footer Placeholder 5">
            <a:extLst>
              <a:ext uri="{FF2B5EF4-FFF2-40B4-BE49-F238E27FC236}">
                <a16:creationId xmlns:a16="http://schemas.microsoft.com/office/drawing/2014/main" id="{4F3162B8-ECCF-9E46-8F8E-3729CF7AB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B9CE9-50A3-DE4D-9F2A-C85E24BCC9E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2398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72E6-F143-C84D-847B-CB4D0640B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C0B75-8092-F044-A436-447A77DA9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9A4D4F-314C-F04C-A378-57D35DE337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2B8CD-9DB1-DF42-93AA-EE1BB344B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93B69-805C-F94D-B959-59C69D2DAB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2F61B-F151-994E-83F4-2590DFADB21D}"/>
              </a:ext>
            </a:extLst>
          </p:cNvPr>
          <p:cNvSpPr>
            <a:spLocks noGrp="1"/>
          </p:cNvSpPr>
          <p:nvPr>
            <p:ph type="dt" sz="half" idx="10"/>
          </p:nvPr>
        </p:nvSpPr>
        <p:spPr/>
        <p:txBody>
          <a:bodyPr/>
          <a:lstStyle/>
          <a:p>
            <a:fld id="{273AA975-4CBF-2F40-B58D-3AF18E7641FB}" type="datetimeFigureOut">
              <a:rPr lang="en-US" smtClean="0"/>
              <a:t>2/19/19</a:t>
            </a:fld>
            <a:endParaRPr lang="en-US"/>
          </a:p>
        </p:txBody>
      </p:sp>
      <p:sp>
        <p:nvSpPr>
          <p:cNvPr id="8" name="Footer Placeholder 7">
            <a:extLst>
              <a:ext uri="{FF2B5EF4-FFF2-40B4-BE49-F238E27FC236}">
                <a16:creationId xmlns:a16="http://schemas.microsoft.com/office/drawing/2014/main" id="{EF46D114-0673-8047-ACDB-AA97E9980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9E966F-3A7C-8D40-A13C-43EDCB03B752}"/>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6623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9CC3-DA74-2E4B-9333-2EC7DDE36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7C38E-9404-D546-A722-304FBCF3D949}"/>
              </a:ext>
            </a:extLst>
          </p:cNvPr>
          <p:cNvSpPr>
            <a:spLocks noGrp="1"/>
          </p:cNvSpPr>
          <p:nvPr>
            <p:ph type="dt" sz="half" idx="10"/>
          </p:nvPr>
        </p:nvSpPr>
        <p:spPr/>
        <p:txBody>
          <a:bodyPr/>
          <a:lstStyle/>
          <a:p>
            <a:fld id="{273AA975-4CBF-2F40-B58D-3AF18E7641FB}" type="datetimeFigureOut">
              <a:rPr lang="en-US" smtClean="0"/>
              <a:t>2/19/19</a:t>
            </a:fld>
            <a:endParaRPr lang="en-US"/>
          </a:p>
        </p:txBody>
      </p:sp>
      <p:sp>
        <p:nvSpPr>
          <p:cNvPr id="4" name="Footer Placeholder 3">
            <a:extLst>
              <a:ext uri="{FF2B5EF4-FFF2-40B4-BE49-F238E27FC236}">
                <a16:creationId xmlns:a16="http://schemas.microsoft.com/office/drawing/2014/main" id="{3A16FD75-9DE5-374F-AE6D-7453CC87D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BEBD7-E20A-1048-972D-707AC39F4CF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2231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EA093-C246-964E-BEF0-BF4FD2983A75}"/>
              </a:ext>
            </a:extLst>
          </p:cNvPr>
          <p:cNvSpPr>
            <a:spLocks noGrp="1"/>
          </p:cNvSpPr>
          <p:nvPr>
            <p:ph type="dt" sz="half" idx="10"/>
          </p:nvPr>
        </p:nvSpPr>
        <p:spPr/>
        <p:txBody>
          <a:bodyPr/>
          <a:lstStyle/>
          <a:p>
            <a:fld id="{273AA975-4CBF-2F40-B58D-3AF18E7641FB}" type="datetimeFigureOut">
              <a:rPr lang="en-US" smtClean="0"/>
              <a:t>2/19/19</a:t>
            </a:fld>
            <a:endParaRPr lang="en-US"/>
          </a:p>
        </p:txBody>
      </p:sp>
      <p:sp>
        <p:nvSpPr>
          <p:cNvPr id="3" name="Footer Placeholder 2">
            <a:extLst>
              <a:ext uri="{FF2B5EF4-FFF2-40B4-BE49-F238E27FC236}">
                <a16:creationId xmlns:a16="http://schemas.microsoft.com/office/drawing/2014/main" id="{037ECC02-7D30-5545-94A5-39E2F5C88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D542F-7171-3C48-B1F4-967FED8C4280}"/>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4300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8956-EC1A-6644-A96D-97E01DCB7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7369-4BE7-D840-BB92-2CBD22F91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F51F1-335C-7C4E-B582-B3F7C182E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3364E-0147-A544-AA21-FCDB192F2662}"/>
              </a:ext>
            </a:extLst>
          </p:cNvPr>
          <p:cNvSpPr>
            <a:spLocks noGrp="1"/>
          </p:cNvSpPr>
          <p:nvPr>
            <p:ph type="dt" sz="half" idx="10"/>
          </p:nvPr>
        </p:nvSpPr>
        <p:spPr/>
        <p:txBody>
          <a:bodyPr/>
          <a:lstStyle/>
          <a:p>
            <a:fld id="{273AA975-4CBF-2F40-B58D-3AF18E7641FB}" type="datetimeFigureOut">
              <a:rPr lang="en-US" smtClean="0"/>
              <a:t>2/19/19</a:t>
            </a:fld>
            <a:endParaRPr lang="en-US"/>
          </a:p>
        </p:txBody>
      </p:sp>
      <p:sp>
        <p:nvSpPr>
          <p:cNvPr id="6" name="Footer Placeholder 5">
            <a:extLst>
              <a:ext uri="{FF2B5EF4-FFF2-40B4-BE49-F238E27FC236}">
                <a16:creationId xmlns:a16="http://schemas.microsoft.com/office/drawing/2014/main" id="{F5224B16-4F6E-6F40-930D-390BE4199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1977D-FBE8-D64F-9467-5068611E8229}"/>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96508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6EF0-13FB-054D-9CFC-D24121BE9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48F4D1-D196-0849-9593-4CA58559E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D8457D-A36E-C847-877C-6913CC23F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2DD8D-5424-124A-B7BA-C986D2BF65C6}"/>
              </a:ext>
            </a:extLst>
          </p:cNvPr>
          <p:cNvSpPr>
            <a:spLocks noGrp="1"/>
          </p:cNvSpPr>
          <p:nvPr>
            <p:ph type="dt" sz="half" idx="10"/>
          </p:nvPr>
        </p:nvSpPr>
        <p:spPr/>
        <p:txBody>
          <a:bodyPr/>
          <a:lstStyle/>
          <a:p>
            <a:fld id="{273AA975-4CBF-2F40-B58D-3AF18E7641FB}" type="datetimeFigureOut">
              <a:rPr lang="en-US" smtClean="0"/>
              <a:t>2/19/19</a:t>
            </a:fld>
            <a:endParaRPr lang="en-US"/>
          </a:p>
        </p:txBody>
      </p:sp>
      <p:sp>
        <p:nvSpPr>
          <p:cNvPr id="6" name="Footer Placeholder 5">
            <a:extLst>
              <a:ext uri="{FF2B5EF4-FFF2-40B4-BE49-F238E27FC236}">
                <a16:creationId xmlns:a16="http://schemas.microsoft.com/office/drawing/2014/main" id="{F5044BEF-B352-2C42-8591-5ADB613C7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6C9A6-E00E-514F-8B67-DB380D8C8F5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86106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7ECC3-0034-B64F-9915-2577814BB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0D56E-2D17-A742-8162-CE72BA37B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1236C-A644-B245-8E84-6B828654B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AA975-4CBF-2F40-B58D-3AF18E7641FB}" type="datetimeFigureOut">
              <a:rPr lang="en-US" smtClean="0"/>
              <a:t>2/19/19</a:t>
            </a:fld>
            <a:endParaRPr lang="en-US"/>
          </a:p>
        </p:txBody>
      </p:sp>
      <p:sp>
        <p:nvSpPr>
          <p:cNvPr id="5" name="Footer Placeholder 4">
            <a:extLst>
              <a:ext uri="{FF2B5EF4-FFF2-40B4-BE49-F238E27FC236}">
                <a16:creationId xmlns:a16="http://schemas.microsoft.com/office/drawing/2014/main" id="{8B5F3D59-40AE-E74D-9737-9734F3D01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3C437-F9EA-F947-AE08-7647A97AA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47C9F-64DA-9347-95E9-CB1D5D9196FB}" type="slidenum">
              <a:rPr lang="en-US" smtClean="0"/>
              <a:t>‹#›</a:t>
            </a:fld>
            <a:endParaRPr lang="en-US"/>
          </a:p>
        </p:txBody>
      </p:sp>
    </p:spTree>
    <p:extLst>
      <p:ext uri="{BB962C8B-B14F-4D97-AF65-F5344CB8AC3E}">
        <p14:creationId xmlns:p14="http://schemas.microsoft.com/office/powerpoint/2010/main" val="234625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pic>
        <p:nvPicPr>
          <p:cNvPr id="8" name="Picture 7">
            <a:extLst>
              <a:ext uri="{FF2B5EF4-FFF2-40B4-BE49-F238E27FC236}">
                <a16:creationId xmlns:a16="http://schemas.microsoft.com/office/drawing/2014/main" id="{D48BC543-D5FC-F54A-9A6F-1A891180C022}"/>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353D269-869A-2E46-8FE2-47E0BFB4B4DD}"/>
              </a:ext>
            </a:extLst>
          </p:cNvPr>
          <p:cNvSpPr txBox="1"/>
          <p:nvPr/>
        </p:nvSpPr>
        <p:spPr>
          <a:xfrm>
            <a:off x="0" y="1975104"/>
            <a:ext cx="12192000" cy="2400657"/>
          </a:xfrm>
          <a:prstGeom prst="rect">
            <a:avLst/>
          </a:prstGeom>
          <a:noFill/>
        </p:spPr>
        <p:txBody>
          <a:bodyPr wrap="square" rtlCol="0">
            <a:spAutoFit/>
          </a:bodyPr>
          <a:lstStyle/>
          <a:p>
            <a:pPr algn="ctr"/>
            <a:r>
              <a:rPr lang="en-US" sz="7500" b="1" dirty="0">
                <a:solidFill>
                  <a:schemeClr val="bg1"/>
                </a:solidFill>
                <a:latin typeface="Century Gothic" panose="020B0502020202020204" pitchFamily="34" charset="0"/>
              </a:rPr>
              <a:t>Everyone is invited to the party!</a:t>
            </a:r>
            <a:endParaRPr lang="en-US" sz="8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700850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pic>
        <p:nvPicPr>
          <p:cNvPr id="8" name="Picture 7">
            <a:extLst>
              <a:ext uri="{FF2B5EF4-FFF2-40B4-BE49-F238E27FC236}">
                <a16:creationId xmlns:a16="http://schemas.microsoft.com/office/drawing/2014/main" id="{D48BC543-D5FC-F54A-9A6F-1A891180C022}"/>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353D269-869A-2E46-8FE2-47E0BFB4B4DD}"/>
              </a:ext>
            </a:extLst>
          </p:cNvPr>
          <p:cNvSpPr txBox="1"/>
          <p:nvPr/>
        </p:nvSpPr>
        <p:spPr>
          <a:xfrm>
            <a:off x="682752" y="1122361"/>
            <a:ext cx="11106912" cy="5570756"/>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Luke 10:38-42</a:t>
            </a:r>
          </a:p>
          <a:p>
            <a:r>
              <a:rPr lang="en-US" sz="3200" b="1" dirty="0">
                <a:solidFill>
                  <a:schemeClr val="bg1"/>
                </a:solidFill>
                <a:latin typeface="Century Gothic" panose="020B0502020202020204" pitchFamily="34" charset="0"/>
              </a:rPr>
              <a:t>As Jesus and his disciples were on their way, he came to a village where a woman named Martha opened her home to him. </a:t>
            </a:r>
            <a:r>
              <a:rPr lang="en-US" sz="3200" b="1" baseline="30000" dirty="0">
                <a:solidFill>
                  <a:schemeClr val="bg1"/>
                </a:solidFill>
                <a:latin typeface="Century Gothic" panose="020B0502020202020204" pitchFamily="34" charset="0"/>
              </a:rPr>
              <a:t>39 </a:t>
            </a:r>
            <a:r>
              <a:rPr lang="en-US" sz="3200" b="1" dirty="0">
                <a:solidFill>
                  <a:schemeClr val="bg1"/>
                </a:solidFill>
                <a:latin typeface="Century Gothic" panose="020B0502020202020204" pitchFamily="34" charset="0"/>
              </a:rPr>
              <a:t>She had a sister called </a:t>
            </a:r>
            <a:r>
              <a:rPr lang="en-US" sz="3200" b="1" dirty="0" err="1">
                <a:solidFill>
                  <a:schemeClr val="bg1"/>
                </a:solidFill>
                <a:latin typeface="Century Gothic" panose="020B0502020202020204" pitchFamily="34" charset="0"/>
              </a:rPr>
              <a:t>Mary,who</a:t>
            </a:r>
            <a:r>
              <a:rPr lang="en-US" sz="3200" b="1" dirty="0">
                <a:solidFill>
                  <a:schemeClr val="bg1"/>
                </a:solidFill>
                <a:latin typeface="Century Gothic" panose="020B0502020202020204" pitchFamily="34" charset="0"/>
              </a:rPr>
              <a:t> sat at the Lord’s feet listening to what he said. </a:t>
            </a:r>
            <a:r>
              <a:rPr lang="en-US" sz="3200" b="1" baseline="30000" dirty="0">
                <a:solidFill>
                  <a:schemeClr val="bg1"/>
                </a:solidFill>
                <a:latin typeface="Century Gothic" panose="020B0502020202020204" pitchFamily="34" charset="0"/>
              </a:rPr>
              <a:t>40 </a:t>
            </a:r>
            <a:r>
              <a:rPr lang="en-US" sz="3200" b="1" dirty="0">
                <a:solidFill>
                  <a:schemeClr val="bg1"/>
                </a:solidFill>
                <a:latin typeface="Century Gothic" panose="020B0502020202020204" pitchFamily="34" charset="0"/>
              </a:rPr>
              <a:t>But Martha was distracted by all the preparations that had to be made. She came to him and asked, “Lord, don’t you care that my sister has left me to do the work by myself? Tell her to help me!”</a:t>
            </a:r>
          </a:p>
          <a:p>
            <a:endParaRPr lang="en-US" sz="5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2046602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pic>
        <p:nvPicPr>
          <p:cNvPr id="8" name="Picture 7">
            <a:extLst>
              <a:ext uri="{FF2B5EF4-FFF2-40B4-BE49-F238E27FC236}">
                <a16:creationId xmlns:a16="http://schemas.microsoft.com/office/drawing/2014/main" id="{D48BC543-D5FC-F54A-9A6F-1A891180C022}"/>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353D269-869A-2E46-8FE2-47E0BFB4B4DD}"/>
              </a:ext>
            </a:extLst>
          </p:cNvPr>
          <p:cNvSpPr txBox="1"/>
          <p:nvPr/>
        </p:nvSpPr>
        <p:spPr>
          <a:xfrm>
            <a:off x="682752" y="1122361"/>
            <a:ext cx="11106912" cy="3600986"/>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Luke 10:38-42</a:t>
            </a:r>
          </a:p>
          <a:p>
            <a:r>
              <a:rPr lang="en-US" sz="3200" b="1" dirty="0">
                <a:solidFill>
                  <a:schemeClr val="bg1"/>
                </a:solidFill>
                <a:latin typeface="Century Gothic" panose="020B0502020202020204" pitchFamily="34" charset="0"/>
              </a:rPr>
              <a:t>“Martha, Martha,” the Lord answered, “you are worried and upset about many things, </a:t>
            </a:r>
            <a:r>
              <a:rPr lang="en-US" sz="3200" b="1" baseline="30000" dirty="0">
                <a:solidFill>
                  <a:schemeClr val="bg1"/>
                </a:solidFill>
                <a:latin typeface="Century Gothic" panose="020B0502020202020204" pitchFamily="34" charset="0"/>
              </a:rPr>
              <a:t> </a:t>
            </a:r>
            <a:r>
              <a:rPr lang="en-US" sz="3200" b="1" dirty="0">
                <a:solidFill>
                  <a:schemeClr val="bg1"/>
                </a:solidFill>
                <a:latin typeface="Century Gothic" panose="020B0502020202020204" pitchFamily="34" charset="0"/>
              </a:rPr>
              <a:t>but few things are needed—or indeed only one. Mary has chosen what is better, and it will not be taken away from her.”</a:t>
            </a:r>
          </a:p>
          <a:p>
            <a:endParaRPr lang="en-US" sz="5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9089724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pic>
        <p:nvPicPr>
          <p:cNvPr id="8" name="Picture 7">
            <a:extLst>
              <a:ext uri="{FF2B5EF4-FFF2-40B4-BE49-F238E27FC236}">
                <a16:creationId xmlns:a16="http://schemas.microsoft.com/office/drawing/2014/main" id="{D48BC543-D5FC-F54A-9A6F-1A891180C022}"/>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353D269-869A-2E46-8FE2-47E0BFB4B4DD}"/>
              </a:ext>
            </a:extLst>
          </p:cNvPr>
          <p:cNvSpPr txBox="1"/>
          <p:nvPr/>
        </p:nvSpPr>
        <p:spPr>
          <a:xfrm>
            <a:off x="670560" y="794801"/>
            <a:ext cx="11106912" cy="6063198"/>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Matthew 12:46-50</a:t>
            </a:r>
          </a:p>
          <a:p>
            <a:r>
              <a:rPr lang="en-US" sz="3200" b="1" dirty="0">
                <a:solidFill>
                  <a:schemeClr val="bg1"/>
                </a:solidFill>
                <a:latin typeface="Century Gothic" panose="020B0502020202020204" pitchFamily="34" charset="0"/>
              </a:rPr>
              <a:t>While Jesus was still talking to the crowd, his mother and brothers stood outside, wanting to speak to him. </a:t>
            </a:r>
            <a:r>
              <a:rPr lang="en-US" sz="3200" b="1" baseline="30000" dirty="0">
                <a:solidFill>
                  <a:schemeClr val="bg1"/>
                </a:solidFill>
                <a:latin typeface="Century Gothic" panose="020B0502020202020204" pitchFamily="34" charset="0"/>
              </a:rPr>
              <a:t>47 </a:t>
            </a:r>
            <a:r>
              <a:rPr lang="en-US" sz="3200" b="1" dirty="0">
                <a:solidFill>
                  <a:schemeClr val="bg1"/>
                </a:solidFill>
                <a:latin typeface="Century Gothic" panose="020B0502020202020204" pitchFamily="34" charset="0"/>
              </a:rPr>
              <a:t>Someone told him, “Your mother and brothers are standing outside, wanting to speak to you.”</a:t>
            </a:r>
          </a:p>
          <a:p>
            <a:r>
              <a:rPr lang="en-US" sz="3200" b="1" baseline="30000" dirty="0">
                <a:solidFill>
                  <a:schemeClr val="bg1"/>
                </a:solidFill>
                <a:latin typeface="Century Gothic" panose="020B0502020202020204" pitchFamily="34" charset="0"/>
              </a:rPr>
              <a:t>48 </a:t>
            </a:r>
            <a:r>
              <a:rPr lang="en-US" sz="3200" b="1" dirty="0">
                <a:solidFill>
                  <a:schemeClr val="bg1"/>
                </a:solidFill>
                <a:latin typeface="Century Gothic" panose="020B0502020202020204" pitchFamily="34" charset="0"/>
              </a:rPr>
              <a:t>He replied to him, “Who is my mother, and who are my brothers?” </a:t>
            </a:r>
            <a:r>
              <a:rPr lang="en-US" sz="3200" b="1" baseline="30000" dirty="0">
                <a:solidFill>
                  <a:schemeClr val="bg1"/>
                </a:solidFill>
                <a:latin typeface="Century Gothic" panose="020B0502020202020204" pitchFamily="34" charset="0"/>
              </a:rPr>
              <a:t>49 </a:t>
            </a:r>
            <a:r>
              <a:rPr lang="en-US" sz="3200" b="1" dirty="0">
                <a:solidFill>
                  <a:schemeClr val="bg1"/>
                </a:solidFill>
                <a:latin typeface="Century Gothic" panose="020B0502020202020204" pitchFamily="34" charset="0"/>
              </a:rPr>
              <a:t>Pointing to his disciples, he said, “Here are my mother and my brothers. </a:t>
            </a:r>
            <a:r>
              <a:rPr lang="en-US" sz="3200" b="1" baseline="30000" dirty="0">
                <a:solidFill>
                  <a:schemeClr val="bg1"/>
                </a:solidFill>
                <a:latin typeface="Century Gothic" panose="020B0502020202020204" pitchFamily="34" charset="0"/>
              </a:rPr>
              <a:t>50 </a:t>
            </a:r>
            <a:r>
              <a:rPr lang="en-US" sz="3200" b="1" dirty="0">
                <a:solidFill>
                  <a:schemeClr val="bg1"/>
                </a:solidFill>
                <a:latin typeface="Century Gothic" panose="020B0502020202020204" pitchFamily="34" charset="0"/>
              </a:rPr>
              <a:t>For whoever does the will of my Father in heaven is my brother and sister and mother.”</a:t>
            </a:r>
          </a:p>
          <a:p>
            <a:endParaRPr lang="en-US" sz="5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0086519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pic>
        <p:nvPicPr>
          <p:cNvPr id="8" name="Picture 7">
            <a:extLst>
              <a:ext uri="{FF2B5EF4-FFF2-40B4-BE49-F238E27FC236}">
                <a16:creationId xmlns:a16="http://schemas.microsoft.com/office/drawing/2014/main" id="{D48BC543-D5FC-F54A-9A6F-1A891180C022}"/>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353D269-869A-2E46-8FE2-47E0BFB4B4DD}"/>
              </a:ext>
            </a:extLst>
          </p:cNvPr>
          <p:cNvSpPr txBox="1"/>
          <p:nvPr/>
        </p:nvSpPr>
        <p:spPr>
          <a:xfrm>
            <a:off x="670560" y="794801"/>
            <a:ext cx="11106912" cy="4247317"/>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What do we see?</a:t>
            </a:r>
          </a:p>
          <a:p>
            <a:endParaRPr lang="en-US" sz="2000" b="1" dirty="0">
              <a:solidFill>
                <a:schemeClr val="bg1"/>
              </a:solidFill>
              <a:latin typeface="Century Gothic" panose="020B0502020202020204" pitchFamily="34" charset="0"/>
            </a:endParaRPr>
          </a:p>
          <a:p>
            <a:pPr marL="742950" indent="-742950">
              <a:buFont typeface="+mj-lt"/>
              <a:buAutoNum type="arabicPeriod"/>
            </a:pPr>
            <a:r>
              <a:rPr lang="en-US" sz="4000" b="1" dirty="0">
                <a:solidFill>
                  <a:schemeClr val="bg1"/>
                </a:solidFill>
                <a:latin typeface="Century Gothic" panose="020B0502020202020204" pitchFamily="34" charset="0"/>
              </a:rPr>
              <a:t>Everyone is invited to the party</a:t>
            </a:r>
          </a:p>
          <a:p>
            <a:pPr marL="742950" indent="-742950">
              <a:buFont typeface="+mj-lt"/>
              <a:buAutoNum type="arabicPeriod"/>
            </a:pPr>
            <a:endParaRPr lang="en-US" sz="2000" b="1" dirty="0">
              <a:solidFill>
                <a:schemeClr val="bg1"/>
              </a:solidFill>
              <a:latin typeface="Century Gothic" panose="020B0502020202020204" pitchFamily="34" charset="0"/>
            </a:endParaRPr>
          </a:p>
          <a:p>
            <a:pPr marL="742950" indent="-742950">
              <a:buFont typeface="+mj-lt"/>
              <a:buAutoNum type="arabicPeriod"/>
            </a:pPr>
            <a:r>
              <a:rPr lang="en-US" sz="4000" b="1" dirty="0">
                <a:solidFill>
                  <a:schemeClr val="bg1"/>
                </a:solidFill>
                <a:latin typeface="Century Gothic" panose="020B0502020202020204" pitchFamily="34" charset="0"/>
              </a:rPr>
              <a:t>There is a choice: </a:t>
            </a:r>
            <a:r>
              <a:rPr lang="en-US" sz="4000" b="1" i="1" dirty="0">
                <a:solidFill>
                  <a:schemeClr val="bg1"/>
                </a:solidFill>
                <a:latin typeface="Century Gothic" panose="020B0502020202020204" pitchFamily="34" charset="0"/>
              </a:rPr>
              <a:t>‘whoever does the will of my father in heaven’</a:t>
            </a:r>
          </a:p>
          <a:p>
            <a:pPr marL="742950" indent="-742950">
              <a:buFont typeface="+mj-lt"/>
              <a:buAutoNum type="arabicPeriod"/>
            </a:pPr>
            <a:endParaRPr lang="en-US" sz="2000" b="1" i="1" dirty="0">
              <a:solidFill>
                <a:schemeClr val="bg1"/>
              </a:solidFill>
              <a:latin typeface="Century Gothic" panose="020B0502020202020204" pitchFamily="34" charset="0"/>
            </a:endParaRPr>
          </a:p>
          <a:p>
            <a:pPr marL="742950" indent="-742950">
              <a:buFont typeface="+mj-lt"/>
              <a:buAutoNum type="arabicPeriod"/>
            </a:pPr>
            <a:r>
              <a:rPr lang="en-US" sz="4000" b="1" dirty="0">
                <a:solidFill>
                  <a:schemeClr val="bg1"/>
                </a:solidFill>
                <a:latin typeface="Century Gothic" panose="020B0502020202020204" pitchFamily="34" charset="0"/>
              </a:rPr>
              <a:t>Who could you invite to the party?</a:t>
            </a:r>
          </a:p>
        </p:txBody>
      </p:sp>
    </p:spTree>
    <p:extLst>
      <p:ext uri="{BB962C8B-B14F-4D97-AF65-F5344CB8AC3E}">
        <p14:creationId xmlns:p14="http://schemas.microsoft.com/office/powerpoint/2010/main" val="4425398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pic>
        <p:nvPicPr>
          <p:cNvPr id="8" name="Picture 7">
            <a:extLst>
              <a:ext uri="{FF2B5EF4-FFF2-40B4-BE49-F238E27FC236}">
                <a16:creationId xmlns:a16="http://schemas.microsoft.com/office/drawing/2014/main" id="{D48BC543-D5FC-F54A-9A6F-1A891180C022}"/>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353D269-869A-2E46-8FE2-47E0BFB4B4DD}"/>
              </a:ext>
            </a:extLst>
          </p:cNvPr>
          <p:cNvSpPr txBox="1"/>
          <p:nvPr/>
        </p:nvSpPr>
        <p:spPr>
          <a:xfrm>
            <a:off x="0" y="1975104"/>
            <a:ext cx="12192000" cy="2400657"/>
          </a:xfrm>
          <a:prstGeom prst="rect">
            <a:avLst/>
          </a:prstGeom>
          <a:noFill/>
        </p:spPr>
        <p:txBody>
          <a:bodyPr wrap="square" rtlCol="0">
            <a:spAutoFit/>
          </a:bodyPr>
          <a:lstStyle/>
          <a:p>
            <a:pPr algn="ctr"/>
            <a:r>
              <a:rPr lang="en-US" sz="7500" b="1" dirty="0">
                <a:solidFill>
                  <a:schemeClr val="bg1"/>
                </a:solidFill>
                <a:latin typeface="Century Gothic" panose="020B0502020202020204" pitchFamily="34" charset="0"/>
              </a:rPr>
              <a:t>Everyone is invited to the party!</a:t>
            </a:r>
            <a:endParaRPr lang="en-US" sz="8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2484653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103</Words>
  <Application>Microsoft Macintosh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Office Theme</vt:lpstr>
      <vt:lpstr>Text box</vt:lpstr>
      <vt:lpstr>Text box</vt:lpstr>
      <vt:lpstr>Text box</vt:lpstr>
      <vt:lpstr>Text box</vt:lpstr>
      <vt:lpstr>Text box</vt:lpstr>
      <vt:lpstr>Text box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box</dc:title>
  <dc:creator>Microsoft Office User</dc:creator>
  <cp:lastModifiedBy>Microsoft Office User</cp:lastModifiedBy>
  <cp:revision>26</cp:revision>
  <dcterms:created xsi:type="dcterms:W3CDTF">2019-01-31T18:54:56Z</dcterms:created>
  <dcterms:modified xsi:type="dcterms:W3CDTF">2019-02-19T19:05:53Z</dcterms:modified>
</cp:coreProperties>
</file>