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67" r:id="rId4"/>
    <p:sldId id="268" r:id="rId5"/>
    <p:sldId id="269" r:id="rId6"/>
    <p:sldId id="271" r:id="rId7"/>
    <p:sldId id="27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29"/>
  </p:normalViewPr>
  <p:slideViewPr>
    <p:cSldViewPr snapToGrid="0" snapToObjects="1">
      <p:cViewPr varScale="1">
        <p:scale>
          <a:sx n="90" d="100"/>
          <a:sy n="90" d="100"/>
        </p:scale>
        <p:origin x="232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5BC4A-5679-1A4B-8E6B-BFE6186D0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7113F9-DDA5-EE48-AF62-4EA14F312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F1A60-21E9-444C-8AD1-D83E2342F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2/4/19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80862-EBBE-304B-BB8B-CDEA980C5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C7618-CE4A-F44C-AE84-0B072F94E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6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8700A-3C92-FE4B-96B3-09FB2F593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E26481-D4C1-1640-AD3E-5FFBD4E3F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90990-2615-144E-8F5D-905D9EFDC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2/4/19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5BA30-5F35-994F-89EA-69797B8C2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0E7E8-4E7A-9C4F-BDED-88B263819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9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2CA2C2-34FB-9F42-9EB9-B09087A8A3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664C4-6351-5141-9A53-D587CF3A3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DDFE9-6EEB-8944-8588-B6A3099F4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2/4/19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2F666-377A-7444-A01C-D77B27EB6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E5423-37C4-9A4D-ACBA-C34BCD755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6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50F0B-F1D1-6048-99DA-0268ABC42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EAF6C-3074-E742-880F-68F9BB2FC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66CBF-948D-DD44-A80D-58D16553A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2/4/19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98C29-316E-0441-97EC-E7FDAB0D2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77137-9AE6-7E46-B632-EC7927BD2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4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62242-A334-1444-AEED-9F0A822BE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476A4-9A66-1E47-97E3-5F334D8B5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CBFE7-CDC2-F244-996A-0FBCB3EB5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2/4/19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DF70A-7E62-D04B-BA6E-D07203FD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411C1-C49D-4749-BFD0-281C176B4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6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0A5A1-2B1E-A444-BD6B-74E056CC1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9865A-7B09-FB4D-9BB7-DC2EEACB9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01B35-1720-184D-9561-4687EF238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7EC23-F4A0-404E-BF9C-D10E67902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2/4/19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162B8-ECCF-9E46-8F8E-3729CF7AB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BB9CE9-50A3-DE4D-9F2A-C85E24BCC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0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472E6-F143-C84D-847B-CB4D0640B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9C0B75-8092-F044-A436-447A77DA9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9A4D4F-314C-F04C-A378-57D35DE33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B2B8CD-9DB1-DF42-93AA-EE1BB344B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93B69-805C-F94D-B959-59C69D2DAB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A2F61B-F151-994E-83F4-2590DFADB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2/4/19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46D114-0673-8047-ACDB-AA97E9980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9E966F-3A7C-8D40-A13C-43EDCB03B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41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09CC3-DA74-2E4B-9333-2EC7DDE36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37C38E-9404-D546-A722-304FBCF3D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2/4/19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16FD75-9DE5-374F-AE6D-7453CC87D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FBEBD7-E20A-1048-972D-707AC39F4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1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0EA093-C246-964E-BEF0-BF4FD2983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2/4/19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7ECC02-7D30-5545-94A5-39E2F5C88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D542F-7171-3C48-B1F4-967FED8C4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02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18956-EC1A-6644-A96D-97E01DCB7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E7369-4BE7-D840-BB92-2CBD22F91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F51F1-335C-7C4E-B582-B3F7C182E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43364E-0147-A544-AA21-FCDB192F2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2/4/19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24B16-4F6E-6F40-930D-390BE4199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21977D-FBE8-D64F-9467-5068611E8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8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76EF0-13FB-054D-9CFC-D24121BE9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48F4D1-D196-0849-9593-4CA58559E0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D8457D-A36E-C847-877C-6913CC23F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2DD8D-5424-124A-B7BA-C986D2BF6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2/4/19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44BEF-B352-2C42-8591-5ADB613C7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6C9A6-E00E-514F-8B67-DB380D8C8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62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67ECC3-0034-B64F-9915-2577814BB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0D56E-2D17-A742-8162-CE72BA37B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1236C-A644-B245-8E84-6B828654B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A975-4CBF-2F40-B58D-3AF18E7641FB}" type="datetimeFigureOut">
              <a:rPr lang="en-US" smtClean="0"/>
              <a:t>2/4/19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F3D59-40AE-E74D-9737-9734F3D01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3C437-F9EA-F947-AE08-7647A97AA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5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8BC543-D5FC-F54A-9A6F-1A891180C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0" y="1975104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Seek and you will find</a:t>
            </a:r>
            <a:r>
              <a:rPr lang="en-US" sz="8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0085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8BC543-D5FC-F54A-9A6F-1A891180C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682752" y="1122361"/>
            <a:ext cx="11106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Matthew 7:7-8</a:t>
            </a:r>
          </a:p>
          <a:p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Ask and it will be given to you; seek and you will find; knock and the door will be opened to you. </a:t>
            </a:r>
            <a:r>
              <a:rPr lang="en-US" sz="30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8 </a:t>
            </a:r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For everyone who asks receives; the one who seeks finds; and to the one who knocks, the door will be opened.</a:t>
            </a:r>
          </a:p>
        </p:txBody>
      </p:sp>
    </p:spTree>
    <p:extLst>
      <p:ext uri="{BB962C8B-B14F-4D97-AF65-F5344CB8AC3E}">
        <p14:creationId xmlns:p14="http://schemas.microsoft.com/office/powerpoint/2010/main" val="3013844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8BC543-D5FC-F54A-9A6F-1A891180C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682752" y="1122361"/>
            <a:ext cx="11106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John 15:7-8</a:t>
            </a:r>
          </a:p>
          <a:p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If you remain in me and my words remain in you, ask whatever you wish, and it will be done for you. </a:t>
            </a:r>
            <a:r>
              <a:rPr lang="en-US" sz="30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8 </a:t>
            </a:r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This is to my Father’s glory, that you bear much fruit, showing yourselves to be my disciples.</a:t>
            </a:r>
          </a:p>
        </p:txBody>
      </p:sp>
    </p:spTree>
    <p:extLst>
      <p:ext uri="{BB962C8B-B14F-4D97-AF65-F5344CB8AC3E}">
        <p14:creationId xmlns:p14="http://schemas.microsoft.com/office/powerpoint/2010/main" val="331735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8BC543-D5FC-F54A-9A6F-1A891180C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682752" y="1122361"/>
            <a:ext cx="11106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John 15:7-8</a:t>
            </a:r>
          </a:p>
          <a:p>
            <a:r>
              <a:rPr lang="en-US" sz="30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If</a:t>
            </a:r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0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you</a:t>
            </a:r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0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remain in me</a:t>
            </a:r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 and </a:t>
            </a:r>
            <a:r>
              <a:rPr lang="en-US" sz="30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my words remain in you</a:t>
            </a:r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ask whatever you wish, and it will be done for you. </a:t>
            </a:r>
            <a:r>
              <a:rPr lang="en-US" sz="30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8 </a:t>
            </a:r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This is to </a:t>
            </a:r>
            <a:r>
              <a:rPr lang="en-US" sz="30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my Father’s glory, that you bear much fruit</a:t>
            </a:r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showing yourselves to be my disciples.</a:t>
            </a:r>
          </a:p>
        </p:txBody>
      </p:sp>
    </p:spTree>
    <p:extLst>
      <p:ext uri="{BB962C8B-B14F-4D97-AF65-F5344CB8AC3E}">
        <p14:creationId xmlns:p14="http://schemas.microsoft.com/office/powerpoint/2010/main" val="2284185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8BC543-D5FC-F54A-9A6F-1A891180C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10FC77-6907-DA44-BC4D-A310D9FB7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991" y="0"/>
            <a:ext cx="7486097" cy="686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60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8BC543-D5FC-F54A-9A6F-1A891180C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C31807-CF9B-CE4B-918C-818D4D855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328" y="0"/>
            <a:ext cx="61793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82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8BC543-D5FC-F54A-9A6F-1A891180C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0" y="1975104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Seek and you will find</a:t>
            </a:r>
            <a:r>
              <a:rPr lang="en-US" sz="8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9749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51</Words>
  <Application>Microsoft Macintosh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Office Theme</vt:lpstr>
      <vt:lpstr>Text box</vt:lpstr>
      <vt:lpstr>Text box</vt:lpstr>
      <vt:lpstr>Text box</vt:lpstr>
      <vt:lpstr>Text box</vt:lpstr>
      <vt:lpstr>Text box</vt:lpstr>
      <vt:lpstr>Text box</vt:lpstr>
      <vt:lpstr>Text box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box</dc:title>
  <dc:creator>Microsoft Office User</dc:creator>
  <cp:lastModifiedBy>Microsoft Office User</cp:lastModifiedBy>
  <cp:revision>13</cp:revision>
  <dcterms:created xsi:type="dcterms:W3CDTF">2019-01-31T18:54:56Z</dcterms:created>
  <dcterms:modified xsi:type="dcterms:W3CDTF">2019-02-04T19:07:01Z</dcterms:modified>
</cp:coreProperties>
</file>