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58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29"/>
  </p:normalViewPr>
  <p:slideViewPr>
    <p:cSldViewPr snapToGrid="0" snapToObjects="1">
      <p:cViewPr varScale="1">
        <p:scale>
          <a:sx n="90" d="100"/>
          <a:sy n="90" d="100"/>
        </p:scale>
        <p:origin x="232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5BC4A-5679-1A4B-8E6B-BFE6186D0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7113F9-DDA5-EE48-AF62-4EA14F312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F1A60-21E9-444C-8AD1-D83E2342F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1/31/19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80862-EBBE-304B-BB8B-CDEA980C5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C7618-CE4A-F44C-AE84-0B072F94E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64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8700A-3C92-FE4B-96B3-09FB2F593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E26481-D4C1-1640-AD3E-5FFBD4E3FE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90990-2615-144E-8F5D-905D9EFDC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1/31/19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5BA30-5F35-994F-89EA-69797B8C2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0E7E8-4E7A-9C4F-BDED-88B263819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96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2CA2C2-34FB-9F42-9EB9-B09087A8A3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7664C4-6351-5141-9A53-D587CF3A3B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DDFE9-6EEB-8944-8588-B6A3099F4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1/31/19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2F666-377A-7444-A01C-D77B27EB6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E5423-37C4-9A4D-ACBA-C34BCD755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65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50F0B-F1D1-6048-99DA-0268ABC42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EAF6C-3074-E742-880F-68F9BB2FC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66CBF-948D-DD44-A80D-58D16553A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1/31/19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98C29-316E-0441-97EC-E7FDAB0D2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77137-9AE6-7E46-B632-EC7927BD2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44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62242-A334-1444-AEED-9F0A822BE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476A4-9A66-1E47-97E3-5F334D8B5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CBFE7-CDC2-F244-996A-0FBCB3EB5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1/31/19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4DF70A-7E62-D04B-BA6E-D07203FD7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411C1-C49D-4749-BFD0-281C176B4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06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0A5A1-2B1E-A444-BD6B-74E056CC1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9865A-7B09-FB4D-9BB7-DC2EEACB97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F01B35-1720-184D-9561-4687EF2388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77EC23-F4A0-404E-BF9C-D10E67902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1/31/19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3162B8-ECCF-9E46-8F8E-3729CF7AB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BB9CE9-50A3-DE4D-9F2A-C85E24BCC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02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472E6-F143-C84D-847B-CB4D0640B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9C0B75-8092-F044-A436-447A77DA9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9A4D4F-314C-F04C-A378-57D35DE337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B2B8CD-9DB1-DF42-93AA-EE1BB344BF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93B69-805C-F94D-B959-59C69D2DAB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A2F61B-F151-994E-83F4-2590DFADB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1/31/19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46D114-0673-8047-ACDB-AA97E9980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9E966F-3A7C-8D40-A13C-43EDCB03B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341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09CC3-DA74-2E4B-9333-2EC7DDE36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37C38E-9404-D546-A722-304FBCF3D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1/31/19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16FD75-9DE5-374F-AE6D-7453CC87D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FBEBD7-E20A-1048-972D-707AC39F4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12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0EA093-C246-964E-BEF0-BF4FD2983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1/31/19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7ECC02-7D30-5545-94A5-39E2F5C88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8D542F-7171-3C48-B1F4-967FED8C4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02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18956-EC1A-6644-A96D-97E01DCB7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E7369-4BE7-D840-BB92-2CBD22F91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8F51F1-335C-7C4E-B582-B3F7C182EE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43364E-0147-A544-AA21-FCDB192F2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1/31/19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224B16-4F6E-6F40-930D-390BE4199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21977D-FBE8-D64F-9467-5068611E8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88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76EF0-13FB-054D-9CFC-D24121BE9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48F4D1-D196-0849-9593-4CA58559E0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D8457D-A36E-C847-877C-6913CC23F5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E2DD8D-5424-124A-B7BA-C986D2BF6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1/31/19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044BEF-B352-2C42-8591-5ADB613C7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06C9A6-E00E-514F-8B67-DB380D8C8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62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67ECC3-0034-B64F-9915-2577814BB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80D56E-2D17-A742-8162-CE72BA37B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1236C-A644-B245-8E84-6B828654B4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AA975-4CBF-2F40-B58D-3AF18E7641FB}" type="datetimeFigureOut">
              <a:rPr lang="en-US" smtClean="0"/>
              <a:t>1/31/19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5F3D59-40AE-E74D-9737-9734F3D01C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3C437-F9EA-F947-AE08-7647A97AA6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54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Luke+15%3A1-24&amp;version=NIV#fen-NIV-25597a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8BC543-D5FC-F54A-9A6F-1A891180C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0" y="1975104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God seeks us first.</a:t>
            </a:r>
          </a:p>
        </p:txBody>
      </p:sp>
    </p:spTree>
    <p:extLst>
      <p:ext uri="{BB962C8B-B14F-4D97-AF65-F5344CB8AC3E}">
        <p14:creationId xmlns:p14="http://schemas.microsoft.com/office/powerpoint/2010/main" val="3970085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8BC543-D5FC-F54A-9A6F-1A891180C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304800" y="1122361"/>
            <a:ext cx="114848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Psalm 51:12</a:t>
            </a:r>
          </a:p>
          <a:p>
            <a:r>
              <a:rPr lang="en-US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Restore to me the joy of your salvation</a:t>
            </a:r>
            <a:br>
              <a:rPr lang="en-US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grant me a willing spirit, to sustain me.</a:t>
            </a:r>
          </a:p>
        </p:txBody>
      </p:sp>
    </p:spTree>
    <p:extLst>
      <p:ext uri="{BB962C8B-B14F-4D97-AF65-F5344CB8AC3E}">
        <p14:creationId xmlns:p14="http://schemas.microsoft.com/office/powerpoint/2010/main" val="30138440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8BC543-D5FC-F54A-9A6F-1A891180C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0" y="1975104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God seeks us first.</a:t>
            </a:r>
          </a:p>
        </p:txBody>
      </p:sp>
    </p:spTree>
    <p:extLst>
      <p:ext uri="{BB962C8B-B14F-4D97-AF65-F5344CB8AC3E}">
        <p14:creationId xmlns:p14="http://schemas.microsoft.com/office/powerpoint/2010/main" val="33090470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8BC543-D5FC-F54A-9A6F-1A891180C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0" y="1122361"/>
            <a:ext cx="1219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Luke 15:1-24</a:t>
            </a:r>
          </a:p>
          <a:p>
            <a:r>
              <a:rPr lang="en-US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Now the tax collectors and sinners were all gathering around to hear Jesus.</a:t>
            </a:r>
            <a:r>
              <a:rPr lang="en-US" sz="30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2 </a:t>
            </a:r>
            <a:r>
              <a:rPr lang="en-US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But the Pharisees and the teachers of the law muttered, “This man welcomes sinners and eats with them.”</a:t>
            </a:r>
          </a:p>
          <a:p>
            <a:r>
              <a:rPr lang="en-US" sz="30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3 </a:t>
            </a:r>
            <a:r>
              <a:rPr lang="en-US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Then Jesus told them this parable: </a:t>
            </a:r>
            <a:r>
              <a:rPr lang="en-US" sz="30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4 </a:t>
            </a:r>
            <a:r>
              <a:rPr lang="en-US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“Suppose one of you has a hundred sheep and loses one of them. Doesn’t he leave the ninety-nine in the open country and go after the lost sheep until he finds it? </a:t>
            </a:r>
            <a:r>
              <a:rPr lang="en-US" sz="30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5 </a:t>
            </a:r>
            <a:r>
              <a:rPr lang="en-US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he finds it, he joyfully puts it on his shoulders </a:t>
            </a:r>
            <a:r>
              <a:rPr lang="en-US" sz="30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6 </a:t>
            </a:r>
            <a:r>
              <a:rPr lang="en-US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goes home. </a:t>
            </a:r>
          </a:p>
        </p:txBody>
      </p:sp>
    </p:spTree>
    <p:extLst>
      <p:ext uri="{BB962C8B-B14F-4D97-AF65-F5344CB8AC3E}">
        <p14:creationId xmlns:p14="http://schemas.microsoft.com/office/powerpoint/2010/main" val="40154454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8BC543-D5FC-F54A-9A6F-1A891180C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0" y="1122361"/>
            <a:ext cx="11256264" cy="4864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Luke 15:1-24</a:t>
            </a:r>
          </a:p>
          <a:p>
            <a:r>
              <a:rPr lang="en-US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Then he calls his friends and neighbors together and says, ‘Rejoice with me; I have found my lost sheep.’ </a:t>
            </a:r>
            <a:r>
              <a:rPr lang="en-US" sz="30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7 </a:t>
            </a:r>
            <a:r>
              <a:rPr lang="en-US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 tell you that in the same way there will be more rejoicing in heaven over one sinner who repents than over ninety-nine righteous persons who do not need to repent.</a:t>
            </a:r>
          </a:p>
        </p:txBody>
      </p:sp>
    </p:spTree>
    <p:extLst>
      <p:ext uri="{BB962C8B-B14F-4D97-AF65-F5344CB8AC3E}">
        <p14:creationId xmlns:p14="http://schemas.microsoft.com/office/powerpoint/2010/main" val="33957409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8BC543-D5FC-F54A-9A6F-1A891180C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0" y="1122361"/>
            <a:ext cx="12192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Luke 15:1-24</a:t>
            </a:r>
          </a:p>
          <a:p>
            <a:r>
              <a:rPr lang="en-US" sz="30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8 </a:t>
            </a:r>
            <a:r>
              <a:rPr lang="en-US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“Or suppose a woman has ten silver coins</a:t>
            </a:r>
            <a:r>
              <a:rPr lang="en-US" sz="30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[</a:t>
            </a:r>
            <a:r>
              <a:rPr lang="en-US" sz="3000" b="1" baseline="30000" dirty="0">
                <a:solidFill>
                  <a:schemeClr val="bg1"/>
                </a:solidFill>
                <a:latin typeface="Century Gothic" panose="020B0502020202020204" pitchFamily="34" charset="0"/>
                <a:hlinkClick r:id="rId3" tooltip="See footnote 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lang="en-US" sz="30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]</a:t>
            </a:r>
            <a:r>
              <a:rPr lang="en-US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 and loses one. Doesn’t she light a lamp, sweep the house and search carefully until she finds it? </a:t>
            </a:r>
            <a:r>
              <a:rPr lang="en-US" sz="30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9 </a:t>
            </a:r>
            <a:r>
              <a:rPr lang="en-US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she finds it, she calls her friends and neighbors together and says, ‘Rejoice with me; I have found my lost coin.’ </a:t>
            </a:r>
            <a:r>
              <a:rPr lang="en-US" sz="30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10 </a:t>
            </a:r>
            <a:r>
              <a:rPr lang="en-US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 the same way, I tell you, there is rejoicing in the presence of the angels of God over one sinner who repents.”</a:t>
            </a:r>
          </a:p>
        </p:txBody>
      </p:sp>
    </p:spTree>
    <p:extLst>
      <p:ext uri="{BB962C8B-B14F-4D97-AF65-F5344CB8AC3E}">
        <p14:creationId xmlns:p14="http://schemas.microsoft.com/office/powerpoint/2010/main" val="37727991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8BC543-D5FC-F54A-9A6F-1A891180C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0" y="1122361"/>
            <a:ext cx="121920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Luke 15:1-24</a:t>
            </a:r>
          </a:p>
          <a:p>
            <a:r>
              <a:rPr lang="en-US" sz="30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11 </a:t>
            </a:r>
            <a:r>
              <a:rPr lang="en-US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Jesus continued: “There was a man who had two sons. </a:t>
            </a:r>
            <a:r>
              <a:rPr lang="en-US" sz="30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12 </a:t>
            </a:r>
            <a:r>
              <a:rPr lang="en-US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The younger one said to his father, ‘Father, give me my share of the estate.’ So he divided his property between them.</a:t>
            </a:r>
          </a:p>
          <a:p>
            <a:r>
              <a:rPr lang="en-US" sz="30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13 </a:t>
            </a:r>
            <a:r>
              <a:rPr lang="en-US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“Not long after that, the younger son got together all he had, set off for a distant country and there squandered his wealth in wild living. </a:t>
            </a:r>
            <a:r>
              <a:rPr lang="en-US" sz="30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14 </a:t>
            </a:r>
            <a:r>
              <a:rPr lang="en-US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After he had spent everything, there was a severe famine in that whole country, and he began to be in need. </a:t>
            </a:r>
          </a:p>
        </p:txBody>
      </p:sp>
    </p:spTree>
    <p:extLst>
      <p:ext uri="{BB962C8B-B14F-4D97-AF65-F5344CB8AC3E}">
        <p14:creationId xmlns:p14="http://schemas.microsoft.com/office/powerpoint/2010/main" val="634825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8BC543-D5FC-F54A-9A6F-1A891180C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0" y="1122361"/>
            <a:ext cx="121920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Luke 15:1-24</a:t>
            </a:r>
          </a:p>
          <a:p>
            <a:r>
              <a:rPr lang="en-US" sz="30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15 </a:t>
            </a:r>
            <a:r>
              <a:rPr lang="en-US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So he went and hired himself out to a citizen of that country, who sent him to his fields to feed pigs. </a:t>
            </a:r>
            <a:r>
              <a:rPr lang="en-US" sz="30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16 </a:t>
            </a:r>
            <a:r>
              <a:rPr lang="en-US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longed to fill his stomach with the pods that the pigs were eating, but no one gave him anything.</a:t>
            </a:r>
          </a:p>
          <a:p>
            <a:r>
              <a:rPr lang="en-US" sz="30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17 </a:t>
            </a:r>
            <a:r>
              <a:rPr lang="en-US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“When he came to his senses, he said, ‘How many of my father’s hired servants have food to spare, and here I am starving to death! </a:t>
            </a:r>
            <a:r>
              <a:rPr lang="en-US" sz="30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18 </a:t>
            </a:r>
            <a:r>
              <a:rPr lang="en-US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 will set out and go back to my father and say to him: Father, I have sinned against heaven and against you.</a:t>
            </a:r>
          </a:p>
          <a:p>
            <a:r>
              <a:rPr lang="en-US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765153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8BC543-D5FC-F54A-9A6F-1A891180C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0" y="1122361"/>
            <a:ext cx="12192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Luke 15:1-24</a:t>
            </a:r>
          </a:p>
          <a:p>
            <a:r>
              <a:rPr lang="en-US" sz="30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19 </a:t>
            </a:r>
            <a:r>
              <a:rPr lang="en-US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 am no longer worthy to be called your son; make me like one of your hired servants.’ </a:t>
            </a:r>
            <a:r>
              <a:rPr lang="en-US" sz="30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20 </a:t>
            </a:r>
            <a:r>
              <a:rPr lang="en-US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So he got up and went to his father.</a:t>
            </a:r>
          </a:p>
          <a:p>
            <a:r>
              <a:rPr lang="en-US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“But while he was still a long way off, his father saw him and was filled with compassion for him; he ran to his son, threw his arms around him and kissed him.</a:t>
            </a:r>
            <a:r>
              <a:rPr lang="en-US" dirty="0"/>
              <a:t> </a:t>
            </a:r>
            <a:r>
              <a:rPr lang="en-US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“The son said to him, ‘Father, I have sinned against heaven and against you. I am no longer worthy to be called your son.’</a:t>
            </a:r>
          </a:p>
          <a:p>
            <a:br>
              <a:rPr lang="en-US" sz="3200" dirty="0"/>
            </a:br>
            <a:endParaRPr lang="en-US" sz="3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792648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8BC543-D5FC-F54A-9A6F-1A891180C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0" y="1122361"/>
            <a:ext cx="121920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Luke 15:1-24</a:t>
            </a:r>
          </a:p>
          <a:p>
            <a:r>
              <a:rPr lang="en-US" sz="30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22 </a:t>
            </a:r>
            <a:r>
              <a:rPr lang="en-US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“But the father said to his servants, ‘Quick! Bring the best robe and put it on him. Put a ring on his finger and sandals on his feet. </a:t>
            </a:r>
            <a:r>
              <a:rPr lang="en-US" sz="30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23 </a:t>
            </a:r>
            <a:r>
              <a:rPr lang="en-US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Bring the fattened calf and kill it. Let’s have a feast and celebrate. </a:t>
            </a:r>
            <a:r>
              <a:rPr lang="en-US" sz="30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24 </a:t>
            </a:r>
            <a:r>
              <a:rPr lang="en-US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For this son of mine was dead and is alive again; he was lost and is found.’ So they began to celebrate. </a:t>
            </a:r>
          </a:p>
        </p:txBody>
      </p:sp>
    </p:spTree>
    <p:extLst>
      <p:ext uri="{BB962C8B-B14F-4D97-AF65-F5344CB8AC3E}">
        <p14:creationId xmlns:p14="http://schemas.microsoft.com/office/powerpoint/2010/main" val="2928993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8BC543-D5FC-F54A-9A6F-1A891180C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0" y="1975104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God seeks us first.</a:t>
            </a:r>
          </a:p>
        </p:txBody>
      </p:sp>
    </p:spTree>
    <p:extLst>
      <p:ext uri="{BB962C8B-B14F-4D97-AF65-F5344CB8AC3E}">
        <p14:creationId xmlns:p14="http://schemas.microsoft.com/office/powerpoint/2010/main" val="3374909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93</Words>
  <Application>Microsoft Macintosh PowerPoint</Application>
  <PresentationFormat>Widescreen</PresentationFormat>
  <Paragraphs>37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Office Theme</vt:lpstr>
      <vt:lpstr>Text box</vt:lpstr>
      <vt:lpstr>Text box</vt:lpstr>
      <vt:lpstr>Text box</vt:lpstr>
      <vt:lpstr>Text box</vt:lpstr>
      <vt:lpstr>Text box</vt:lpstr>
      <vt:lpstr>Text box</vt:lpstr>
      <vt:lpstr>Text box</vt:lpstr>
      <vt:lpstr>Text box</vt:lpstr>
      <vt:lpstr>Text box</vt:lpstr>
      <vt:lpstr>Text box</vt:lpstr>
      <vt:lpstr>Text box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 box</dc:title>
  <dc:creator>Microsoft Office User</dc:creator>
  <cp:lastModifiedBy>Microsoft Office User</cp:lastModifiedBy>
  <cp:revision>5</cp:revision>
  <dcterms:created xsi:type="dcterms:W3CDTF">2019-01-31T18:54:56Z</dcterms:created>
  <dcterms:modified xsi:type="dcterms:W3CDTF">2019-01-31T19:15:54Z</dcterms:modified>
</cp:coreProperties>
</file>