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3" r:id="rId5"/>
    <p:sldId id="264" r:id="rId6"/>
    <p:sldId id="265" r:id="rId7"/>
    <p:sldId id="266" r:id="rId8"/>
    <p:sldId id="279" r:id="rId9"/>
    <p:sldId id="267" r:id="rId10"/>
    <p:sldId id="268" r:id="rId11"/>
    <p:sldId id="269" r:id="rId12"/>
    <p:sldId id="270" r:id="rId13"/>
    <p:sldId id="278" r:id="rId14"/>
    <p:sldId id="272" r:id="rId15"/>
    <p:sldId id="273" r:id="rId16"/>
    <p:sldId id="274" r:id="rId17"/>
    <p:sldId id="275" r:id="rId18"/>
    <p:sldId id="276" r:id="rId19"/>
    <p:sldId id="280"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368"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FCD9CD-AB57-46E0-BB5F-DF57496F87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FA9CEBDF-44D6-49BD-8783-BD4CB8B1D8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5E12E11D-480B-4330-8AED-FD0556D9C946}"/>
              </a:ext>
            </a:extLst>
          </p:cNvPr>
          <p:cNvSpPr>
            <a:spLocks noGrp="1"/>
          </p:cNvSpPr>
          <p:nvPr>
            <p:ph type="dt" sz="half" idx="10"/>
          </p:nvPr>
        </p:nvSpPr>
        <p:spPr/>
        <p:txBody>
          <a:bodyPr/>
          <a:lstStyle/>
          <a:p>
            <a:fld id="{4571A0BA-DC2E-4BFA-BEA8-8A46983870CD}" type="datetimeFigureOut">
              <a:rPr lang="en-US" smtClean="0"/>
              <a:t>3/30/19</a:t>
            </a:fld>
            <a:endParaRPr lang="en-US"/>
          </a:p>
        </p:txBody>
      </p:sp>
      <p:sp>
        <p:nvSpPr>
          <p:cNvPr id="5" name="Footer Placeholder 4">
            <a:extLst>
              <a:ext uri="{FF2B5EF4-FFF2-40B4-BE49-F238E27FC236}">
                <a16:creationId xmlns="" xmlns:a16="http://schemas.microsoft.com/office/drawing/2014/main" id="{867FEF64-5A7C-44C8-A25E-17687FBBD6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EA9191C-6376-4C3B-B6DA-86E2D63265B5}"/>
              </a:ext>
            </a:extLst>
          </p:cNvPr>
          <p:cNvSpPr>
            <a:spLocks noGrp="1"/>
          </p:cNvSpPr>
          <p:nvPr>
            <p:ph type="sldNum" sz="quarter" idx="12"/>
          </p:nvPr>
        </p:nvSpPr>
        <p:spPr/>
        <p:txBody>
          <a:bodyPr/>
          <a:lstStyle/>
          <a:p>
            <a:fld id="{88AC3C47-8471-47C7-A999-5D5C357A226F}" type="slidenum">
              <a:rPr lang="en-US" smtClean="0"/>
              <a:t>‹#›</a:t>
            </a:fld>
            <a:endParaRPr lang="en-US"/>
          </a:p>
        </p:txBody>
      </p:sp>
    </p:spTree>
    <p:extLst>
      <p:ext uri="{BB962C8B-B14F-4D97-AF65-F5344CB8AC3E}">
        <p14:creationId xmlns:p14="http://schemas.microsoft.com/office/powerpoint/2010/main" val="570892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88D501-3059-4F00-B28A-E1F8A860A8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162DDBC6-6C99-401D-8D33-1EED3F5DC9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6D01087-8BA8-4DF7-B902-0099CD3EBDE0}"/>
              </a:ext>
            </a:extLst>
          </p:cNvPr>
          <p:cNvSpPr>
            <a:spLocks noGrp="1"/>
          </p:cNvSpPr>
          <p:nvPr>
            <p:ph type="dt" sz="half" idx="10"/>
          </p:nvPr>
        </p:nvSpPr>
        <p:spPr/>
        <p:txBody>
          <a:bodyPr/>
          <a:lstStyle/>
          <a:p>
            <a:fld id="{4571A0BA-DC2E-4BFA-BEA8-8A46983870CD}" type="datetimeFigureOut">
              <a:rPr lang="en-US" smtClean="0"/>
              <a:t>3/30/19</a:t>
            </a:fld>
            <a:endParaRPr lang="en-US"/>
          </a:p>
        </p:txBody>
      </p:sp>
      <p:sp>
        <p:nvSpPr>
          <p:cNvPr id="5" name="Footer Placeholder 4">
            <a:extLst>
              <a:ext uri="{FF2B5EF4-FFF2-40B4-BE49-F238E27FC236}">
                <a16:creationId xmlns="" xmlns:a16="http://schemas.microsoft.com/office/drawing/2014/main" id="{E3B72A30-63C7-4FCB-ABE8-A414266A54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8FC254C-69B5-4928-956C-B5E00D6D2661}"/>
              </a:ext>
            </a:extLst>
          </p:cNvPr>
          <p:cNvSpPr>
            <a:spLocks noGrp="1"/>
          </p:cNvSpPr>
          <p:nvPr>
            <p:ph type="sldNum" sz="quarter" idx="12"/>
          </p:nvPr>
        </p:nvSpPr>
        <p:spPr/>
        <p:txBody>
          <a:bodyPr/>
          <a:lstStyle/>
          <a:p>
            <a:fld id="{88AC3C47-8471-47C7-A999-5D5C357A226F}" type="slidenum">
              <a:rPr lang="en-US" smtClean="0"/>
              <a:t>‹#›</a:t>
            </a:fld>
            <a:endParaRPr lang="en-US"/>
          </a:p>
        </p:txBody>
      </p:sp>
    </p:spTree>
    <p:extLst>
      <p:ext uri="{BB962C8B-B14F-4D97-AF65-F5344CB8AC3E}">
        <p14:creationId xmlns:p14="http://schemas.microsoft.com/office/powerpoint/2010/main" val="1989662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BF744C8-C090-496F-A488-D4A1BFC490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BE16235-B4F3-4958-9620-4E3C0711BF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11498E1-D789-4CA2-8F48-81C7A94B4079}"/>
              </a:ext>
            </a:extLst>
          </p:cNvPr>
          <p:cNvSpPr>
            <a:spLocks noGrp="1"/>
          </p:cNvSpPr>
          <p:nvPr>
            <p:ph type="dt" sz="half" idx="10"/>
          </p:nvPr>
        </p:nvSpPr>
        <p:spPr/>
        <p:txBody>
          <a:bodyPr/>
          <a:lstStyle/>
          <a:p>
            <a:fld id="{4571A0BA-DC2E-4BFA-BEA8-8A46983870CD}" type="datetimeFigureOut">
              <a:rPr lang="en-US" smtClean="0"/>
              <a:t>3/30/19</a:t>
            </a:fld>
            <a:endParaRPr lang="en-US"/>
          </a:p>
        </p:txBody>
      </p:sp>
      <p:sp>
        <p:nvSpPr>
          <p:cNvPr id="5" name="Footer Placeholder 4">
            <a:extLst>
              <a:ext uri="{FF2B5EF4-FFF2-40B4-BE49-F238E27FC236}">
                <a16:creationId xmlns="" xmlns:a16="http://schemas.microsoft.com/office/drawing/2014/main" id="{DA7B9BFE-4A01-444A-9986-C0C4666381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5A582EC-9BF3-4440-8756-749A864F8A7D}"/>
              </a:ext>
            </a:extLst>
          </p:cNvPr>
          <p:cNvSpPr>
            <a:spLocks noGrp="1"/>
          </p:cNvSpPr>
          <p:nvPr>
            <p:ph type="sldNum" sz="quarter" idx="12"/>
          </p:nvPr>
        </p:nvSpPr>
        <p:spPr/>
        <p:txBody>
          <a:bodyPr/>
          <a:lstStyle/>
          <a:p>
            <a:fld id="{88AC3C47-8471-47C7-A999-5D5C357A226F}" type="slidenum">
              <a:rPr lang="en-US" smtClean="0"/>
              <a:t>‹#›</a:t>
            </a:fld>
            <a:endParaRPr lang="en-US"/>
          </a:p>
        </p:txBody>
      </p:sp>
    </p:spTree>
    <p:extLst>
      <p:ext uri="{BB962C8B-B14F-4D97-AF65-F5344CB8AC3E}">
        <p14:creationId xmlns:p14="http://schemas.microsoft.com/office/powerpoint/2010/main" val="269139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124E87-BE4C-45DC-94C1-115C57C5D1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E5BBAB0-2E3F-4D38-A01E-20D1416A3B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4393F2E-EB25-4AA6-A1A1-E7CC7392D1E7}"/>
              </a:ext>
            </a:extLst>
          </p:cNvPr>
          <p:cNvSpPr>
            <a:spLocks noGrp="1"/>
          </p:cNvSpPr>
          <p:nvPr>
            <p:ph type="dt" sz="half" idx="10"/>
          </p:nvPr>
        </p:nvSpPr>
        <p:spPr/>
        <p:txBody>
          <a:bodyPr/>
          <a:lstStyle/>
          <a:p>
            <a:fld id="{4571A0BA-DC2E-4BFA-BEA8-8A46983870CD}" type="datetimeFigureOut">
              <a:rPr lang="en-US" smtClean="0"/>
              <a:t>3/30/19</a:t>
            </a:fld>
            <a:endParaRPr lang="en-US"/>
          </a:p>
        </p:txBody>
      </p:sp>
      <p:sp>
        <p:nvSpPr>
          <p:cNvPr id="5" name="Footer Placeholder 4">
            <a:extLst>
              <a:ext uri="{FF2B5EF4-FFF2-40B4-BE49-F238E27FC236}">
                <a16:creationId xmlns="" xmlns:a16="http://schemas.microsoft.com/office/drawing/2014/main" id="{809A6983-8FE4-4913-86BD-55540CAE37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096CBEE-65B5-4207-87AF-C1A62D852022}"/>
              </a:ext>
            </a:extLst>
          </p:cNvPr>
          <p:cNvSpPr>
            <a:spLocks noGrp="1"/>
          </p:cNvSpPr>
          <p:nvPr>
            <p:ph type="sldNum" sz="quarter" idx="12"/>
          </p:nvPr>
        </p:nvSpPr>
        <p:spPr/>
        <p:txBody>
          <a:bodyPr/>
          <a:lstStyle/>
          <a:p>
            <a:fld id="{88AC3C47-8471-47C7-A999-5D5C357A226F}" type="slidenum">
              <a:rPr lang="en-US" smtClean="0"/>
              <a:t>‹#›</a:t>
            </a:fld>
            <a:endParaRPr lang="en-US"/>
          </a:p>
        </p:txBody>
      </p:sp>
    </p:spTree>
    <p:extLst>
      <p:ext uri="{BB962C8B-B14F-4D97-AF65-F5344CB8AC3E}">
        <p14:creationId xmlns:p14="http://schemas.microsoft.com/office/powerpoint/2010/main" val="226326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893897-D627-42F2-AF0F-43FE11C996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99A65134-5471-4C2A-BC36-CD471D39BC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D6DAED92-482E-46E3-84E7-1D27D1B69703}"/>
              </a:ext>
            </a:extLst>
          </p:cNvPr>
          <p:cNvSpPr>
            <a:spLocks noGrp="1"/>
          </p:cNvSpPr>
          <p:nvPr>
            <p:ph type="dt" sz="half" idx="10"/>
          </p:nvPr>
        </p:nvSpPr>
        <p:spPr/>
        <p:txBody>
          <a:bodyPr/>
          <a:lstStyle/>
          <a:p>
            <a:fld id="{4571A0BA-DC2E-4BFA-BEA8-8A46983870CD}" type="datetimeFigureOut">
              <a:rPr lang="en-US" smtClean="0"/>
              <a:t>3/30/19</a:t>
            </a:fld>
            <a:endParaRPr lang="en-US"/>
          </a:p>
        </p:txBody>
      </p:sp>
      <p:sp>
        <p:nvSpPr>
          <p:cNvPr id="5" name="Footer Placeholder 4">
            <a:extLst>
              <a:ext uri="{FF2B5EF4-FFF2-40B4-BE49-F238E27FC236}">
                <a16:creationId xmlns="" xmlns:a16="http://schemas.microsoft.com/office/drawing/2014/main" id="{2B528F90-211D-4C56-92BC-7E5122DC11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216E76B-76D0-4013-B889-60924C5A0EBF}"/>
              </a:ext>
            </a:extLst>
          </p:cNvPr>
          <p:cNvSpPr>
            <a:spLocks noGrp="1"/>
          </p:cNvSpPr>
          <p:nvPr>
            <p:ph type="sldNum" sz="quarter" idx="12"/>
          </p:nvPr>
        </p:nvSpPr>
        <p:spPr/>
        <p:txBody>
          <a:bodyPr/>
          <a:lstStyle/>
          <a:p>
            <a:fld id="{88AC3C47-8471-47C7-A999-5D5C357A226F}" type="slidenum">
              <a:rPr lang="en-US" smtClean="0"/>
              <a:t>‹#›</a:t>
            </a:fld>
            <a:endParaRPr lang="en-US"/>
          </a:p>
        </p:txBody>
      </p:sp>
    </p:spTree>
    <p:extLst>
      <p:ext uri="{BB962C8B-B14F-4D97-AF65-F5344CB8AC3E}">
        <p14:creationId xmlns:p14="http://schemas.microsoft.com/office/powerpoint/2010/main" val="3743127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526F1A-2A8F-407A-B649-72C803EE48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0012B62-BA98-446D-88B8-D647663F61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003AC6E2-C5D2-4E6E-BA72-86F79875EF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3998739-4B77-4494-AE48-33707BD719DE}"/>
              </a:ext>
            </a:extLst>
          </p:cNvPr>
          <p:cNvSpPr>
            <a:spLocks noGrp="1"/>
          </p:cNvSpPr>
          <p:nvPr>
            <p:ph type="dt" sz="half" idx="10"/>
          </p:nvPr>
        </p:nvSpPr>
        <p:spPr/>
        <p:txBody>
          <a:bodyPr/>
          <a:lstStyle/>
          <a:p>
            <a:fld id="{4571A0BA-DC2E-4BFA-BEA8-8A46983870CD}" type="datetimeFigureOut">
              <a:rPr lang="en-US" smtClean="0"/>
              <a:t>3/30/19</a:t>
            </a:fld>
            <a:endParaRPr lang="en-US"/>
          </a:p>
        </p:txBody>
      </p:sp>
      <p:sp>
        <p:nvSpPr>
          <p:cNvPr id="6" name="Footer Placeholder 5">
            <a:extLst>
              <a:ext uri="{FF2B5EF4-FFF2-40B4-BE49-F238E27FC236}">
                <a16:creationId xmlns="" xmlns:a16="http://schemas.microsoft.com/office/drawing/2014/main" id="{09572A52-5295-4616-89C0-F63132BD92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440BE97-3068-4D9D-98FF-18AD0C815075}"/>
              </a:ext>
            </a:extLst>
          </p:cNvPr>
          <p:cNvSpPr>
            <a:spLocks noGrp="1"/>
          </p:cNvSpPr>
          <p:nvPr>
            <p:ph type="sldNum" sz="quarter" idx="12"/>
          </p:nvPr>
        </p:nvSpPr>
        <p:spPr/>
        <p:txBody>
          <a:bodyPr/>
          <a:lstStyle/>
          <a:p>
            <a:fld id="{88AC3C47-8471-47C7-A999-5D5C357A226F}" type="slidenum">
              <a:rPr lang="en-US" smtClean="0"/>
              <a:t>‹#›</a:t>
            </a:fld>
            <a:endParaRPr lang="en-US"/>
          </a:p>
        </p:txBody>
      </p:sp>
    </p:spTree>
    <p:extLst>
      <p:ext uri="{BB962C8B-B14F-4D97-AF65-F5344CB8AC3E}">
        <p14:creationId xmlns:p14="http://schemas.microsoft.com/office/powerpoint/2010/main" val="1028179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DFC35D-7038-4D69-B8B8-DA1E97B010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11832953-3FA4-41C7-8A89-E88A426296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7E8910F9-5D0E-444D-83EF-ED3FCF8906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D84B330-AAF3-481D-A33B-5CDF5C3CAF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A8CC49B-9A2C-4E93-B57A-A433739A63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E3B8E952-0E61-4D1D-BE5D-E688D8B2F31B}"/>
              </a:ext>
            </a:extLst>
          </p:cNvPr>
          <p:cNvSpPr>
            <a:spLocks noGrp="1"/>
          </p:cNvSpPr>
          <p:nvPr>
            <p:ph type="dt" sz="half" idx="10"/>
          </p:nvPr>
        </p:nvSpPr>
        <p:spPr/>
        <p:txBody>
          <a:bodyPr/>
          <a:lstStyle/>
          <a:p>
            <a:fld id="{4571A0BA-DC2E-4BFA-BEA8-8A46983870CD}" type="datetimeFigureOut">
              <a:rPr lang="en-US" smtClean="0"/>
              <a:t>3/30/19</a:t>
            </a:fld>
            <a:endParaRPr lang="en-US"/>
          </a:p>
        </p:txBody>
      </p:sp>
      <p:sp>
        <p:nvSpPr>
          <p:cNvPr id="8" name="Footer Placeholder 7">
            <a:extLst>
              <a:ext uri="{FF2B5EF4-FFF2-40B4-BE49-F238E27FC236}">
                <a16:creationId xmlns="" xmlns:a16="http://schemas.microsoft.com/office/drawing/2014/main" id="{05C17528-804E-438F-9555-D8B8D31208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CBE46013-9FE6-4240-B4E1-DB62817565A6}"/>
              </a:ext>
            </a:extLst>
          </p:cNvPr>
          <p:cNvSpPr>
            <a:spLocks noGrp="1"/>
          </p:cNvSpPr>
          <p:nvPr>
            <p:ph type="sldNum" sz="quarter" idx="12"/>
          </p:nvPr>
        </p:nvSpPr>
        <p:spPr/>
        <p:txBody>
          <a:bodyPr/>
          <a:lstStyle/>
          <a:p>
            <a:fld id="{88AC3C47-8471-47C7-A999-5D5C357A226F}" type="slidenum">
              <a:rPr lang="en-US" smtClean="0"/>
              <a:t>‹#›</a:t>
            </a:fld>
            <a:endParaRPr lang="en-US"/>
          </a:p>
        </p:txBody>
      </p:sp>
    </p:spTree>
    <p:extLst>
      <p:ext uri="{BB962C8B-B14F-4D97-AF65-F5344CB8AC3E}">
        <p14:creationId xmlns:p14="http://schemas.microsoft.com/office/powerpoint/2010/main" val="1097353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BB50BD-5C5B-4133-A860-3CC2580BB0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5D82092-ED5F-4700-A99B-8A20D16BE966}"/>
              </a:ext>
            </a:extLst>
          </p:cNvPr>
          <p:cNvSpPr>
            <a:spLocks noGrp="1"/>
          </p:cNvSpPr>
          <p:nvPr>
            <p:ph type="dt" sz="half" idx="10"/>
          </p:nvPr>
        </p:nvSpPr>
        <p:spPr/>
        <p:txBody>
          <a:bodyPr/>
          <a:lstStyle/>
          <a:p>
            <a:fld id="{4571A0BA-DC2E-4BFA-BEA8-8A46983870CD}" type="datetimeFigureOut">
              <a:rPr lang="en-US" smtClean="0"/>
              <a:t>3/30/19</a:t>
            </a:fld>
            <a:endParaRPr lang="en-US"/>
          </a:p>
        </p:txBody>
      </p:sp>
      <p:sp>
        <p:nvSpPr>
          <p:cNvPr id="4" name="Footer Placeholder 3">
            <a:extLst>
              <a:ext uri="{FF2B5EF4-FFF2-40B4-BE49-F238E27FC236}">
                <a16:creationId xmlns="" xmlns:a16="http://schemas.microsoft.com/office/drawing/2014/main" id="{DC69617F-BF38-4650-9F22-75462A1622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267A9074-E0BD-4C4B-A0FE-287FF1DDC493}"/>
              </a:ext>
            </a:extLst>
          </p:cNvPr>
          <p:cNvSpPr>
            <a:spLocks noGrp="1"/>
          </p:cNvSpPr>
          <p:nvPr>
            <p:ph type="sldNum" sz="quarter" idx="12"/>
          </p:nvPr>
        </p:nvSpPr>
        <p:spPr/>
        <p:txBody>
          <a:bodyPr/>
          <a:lstStyle/>
          <a:p>
            <a:fld id="{88AC3C47-8471-47C7-A999-5D5C357A226F}" type="slidenum">
              <a:rPr lang="en-US" smtClean="0"/>
              <a:t>‹#›</a:t>
            </a:fld>
            <a:endParaRPr lang="en-US"/>
          </a:p>
        </p:txBody>
      </p:sp>
    </p:spTree>
    <p:extLst>
      <p:ext uri="{BB962C8B-B14F-4D97-AF65-F5344CB8AC3E}">
        <p14:creationId xmlns:p14="http://schemas.microsoft.com/office/powerpoint/2010/main" val="20693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397C317-1777-4424-AF29-72857AB6810E}"/>
              </a:ext>
            </a:extLst>
          </p:cNvPr>
          <p:cNvSpPr>
            <a:spLocks noGrp="1"/>
          </p:cNvSpPr>
          <p:nvPr>
            <p:ph type="dt" sz="half" idx="10"/>
          </p:nvPr>
        </p:nvSpPr>
        <p:spPr/>
        <p:txBody>
          <a:bodyPr/>
          <a:lstStyle/>
          <a:p>
            <a:fld id="{4571A0BA-DC2E-4BFA-BEA8-8A46983870CD}" type="datetimeFigureOut">
              <a:rPr lang="en-US" smtClean="0"/>
              <a:t>3/30/19</a:t>
            </a:fld>
            <a:endParaRPr lang="en-US"/>
          </a:p>
        </p:txBody>
      </p:sp>
      <p:sp>
        <p:nvSpPr>
          <p:cNvPr id="3" name="Footer Placeholder 2">
            <a:extLst>
              <a:ext uri="{FF2B5EF4-FFF2-40B4-BE49-F238E27FC236}">
                <a16:creationId xmlns="" xmlns:a16="http://schemas.microsoft.com/office/drawing/2014/main" id="{266E18BD-05B7-488E-8F5D-2839FB791E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6D04F537-06A7-468B-B95E-F75D070B0BB7}"/>
              </a:ext>
            </a:extLst>
          </p:cNvPr>
          <p:cNvSpPr>
            <a:spLocks noGrp="1"/>
          </p:cNvSpPr>
          <p:nvPr>
            <p:ph type="sldNum" sz="quarter" idx="12"/>
          </p:nvPr>
        </p:nvSpPr>
        <p:spPr/>
        <p:txBody>
          <a:bodyPr/>
          <a:lstStyle/>
          <a:p>
            <a:fld id="{88AC3C47-8471-47C7-A999-5D5C357A226F}" type="slidenum">
              <a:rPr lang="en-US" smtClean="0"/>
              <a:t>‹#›</a:t>
            </a:fld>
            <a:endParaRPr lang="en-US"/>
          </a:p>
        </p:txBody>
      </p:sp>
    </p:spTree>
    <p:extLst>
      <p:ext uri="{BB962C8B-B14F-4D97-AF65-F5344CB8AC3E}">
        <p14:creationId xmlns:p14="http://schemas.microsoft.com/office/powerpoint/2010/main" val="2621159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700101-1847-4A32-9D73-93A0CEA717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872BFCA7-7526-4539-AC92-0E07C0FF1B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F21DF866-0C9B-40D3-BCDB-F0968944CA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8609C32-6860-4611-90F2-10D9A54CA420}"/>
              </a:ext>
            </a:extLst>
          </p:cNvPr>
          <p:cNvSpPr>
            <a:spLocks noGrp="1"/>
          </p:cNvSpPr>
          <p:nvPr>
            <p:ph type="dt" sz="half" idx="10"/>
          </p:nvPr>
        </p:nvSpPr>
        <p:spPr/>
        <p:txBody>
          <a:bodyPr/>
          <a:lstStyle/>
          <a:p>
            <a:fld id="{4571A0BA-DC2E-4BFA-BEA8-8A46983870CD}" type="datetimeFigureOut">
              <a:rPr lang="en-US" smtClean="0"/>
              <a:t>3/30/19</a:t>
            </a:fld>
            <a:endParaRPr lang="en-US"/>
          </a:p>
        </p:txBody>
      </p:sp>
      <p:sp>
        <p:nvSpPr>
          <p:cNvPr id="6" name="Footer Placeholder 5">
            <a:extLst>
              <a:ext uri="{FF2B5EF4-FFF2-40B4-BE49-F238E27FC236}">
                <a16:creationId xmlns="" xmlns:a16="http://schemas.microsoft.com/office/drawing/2014/main" id="{EFD5EF9C-9A27-41D8-B3DF-A51B6E1F76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2828CD0-9EA3-474F-A667-817CA06C1F6E}"/>
              </a:ext>
            </a:extLst>
          </p:cNvPr>
          <p:cNvSpPr>
            <a:spLocks noGrp="1"/>
          </p:cNvSpPr>
          <p:nvPr>
            <p:ph type="sldNum" sz="quarter" idx="12"/>
          </p:nvPr>
        </p:nvSpPr>
        <p:spPr/>
        <p:txBody>
          <a:bodyPr/>
          <a:lstStyle/>
          <a:p>
            <a:fld id="{88AC3C47-8471-47C7-A999-5D5C357A226F}" type="slidenum">
              <a:rPr lang="en-US" smtClean="0"/>
              <a:t>‹#›</a:t>
            </a:fld>
            <a:endParaRPr lang="en-US"/>
          </a:p>
        </p:txBody>
      </p:sp>
    </p:spTree>
    <p:extLst>
      <p:ext uri="{BB962C8B-B14F-4D97-AF65-F5344CB8AC3E}">
        <p14:creationId xmlns:p14="http://schemas.microsoft.com/office/powerpoint/2010/main" val="391034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7119F6-F2AD-42EC-AB6C-3CAADD7C60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CCDB65E-5390-4B35-9EF1-981734B442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11BF2741-8648-4AA6-A772-CE952770B0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B600BBC-6FCE-409F-8323-66B9A0C324D5}"/>
              </a:ext>
            </a:extLst>
          </p:cNvPr>
          <p:cNvSpPr>
            <a:spLocks noGrp="1"/>
          </p:cNvSpPr>
          <p:nvPr>
            <p:ph type="dt" sz="half" idx="10"/>
          </p:nvPr>
        </p:nvSpPr>
        <p:spPr/>
        <p:txBody>
          <a:bodyPr/>
          <a:lstStyle/>
          <a:p>
            <a:fld id="{4571A0BA-DC2E-4BFA-BEA8-8A46983870CD}" type="datetimeFigureOut">
              <a:rPr lang="en-US" smtClean="0"/>
              <a:t>3/30/19</a:t>
            </a:fld>
            <a:endParaRPr lang="en-US"/>
          </a:p>
        </p:txBody>
      </p:sp>
      <p:sp>
        <p:nvSpPr>
          <p:cNvPr id="6" name="Footer Placeholder 5">
            <a:extLst>
              <a:ext uri="{FF2B5EF4-FFF2-40B4-BE49-F238E27FC236}">
                <a16:creationId xmlns="" xmlns:a16="http://schemas.microsoft.com/office/drawing/2014/main" id="{CFA7396D-375A-4302-9FA3-FC51C4FEDC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36EC910-4162-40E3-A4DC-17330AAD1C40}"/>
              </a:ext>
            </a:extLst>
          </p:cNvPr>
          <p:cNvSpPr>
            <a:spLocks noGrp="1"/>
          </p:cNvSpPr>
          <p:nvPr>
            <p:ph type="sldNum" sz="quarter" idx="12"/>
          </p:nvPr>
        </p:nvSpPr>
        <p:spPr/>
        <p:txBody>
          <a:bodyPr/>
          <a:lstStyle/>
          <a:p>
            <a:fld id="{88AC3C47-8471-47C7-A999-5D5C357A226F}" type="slidenum">
              <a:rPr lang="en-US" smtClean="0"/>
              <a:t>‹#›</a:t>
            </a:fld>
            <a:endParaRPr lang="en-US"/>
          </a:p>
        </p:txBody>
      </p:sp>
    </p:spTree>
    <p:extLst>
      <p:ext uri="{BB962C8B-B14F-4D97-AF65-F5344CB8AC3E}">
        <p14:creationId xmlns:p14="http://schemas.microsoft.com/office/powerpoint/2010/main" val="30273011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8A5A3E1-4C02-4661-8F3E-5547A607E7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B9F1B95-BB5D-4758-B6A9-0F0BB16BB1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AE2BD61-4F65-49C9-996B-89492EE405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71A0BA-DC2E-4BFA-BEA8-8A46983870CD}" type="datetimeFigureOut">
              <a:rPr lang="en-US" smtClean="0"/>
              <a:t>3/30/19</a:t>
            </a:fld>
            <a:endParaRPr lang="en-US"/>
          </a:p>
        </p:txBody>
      </p:sp>
      <p:sp>
        <p:nvSpPr>
          <p:cNvPr id="5" name="Footer Placeholder 4">
            <a:extLst>
              <a:ext uri="{FF2B5EF4-FFF2-40B4-BE49-F238E27FC236}">
                <a16:creationId xmlns="" xmlns:a16="http://schemas.microsoft.com/office/drawing/2014/main" id="{694CC57E-766C-4F8C-BA87-245FBD9A47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D8BADC76-60F0-479C-A4EC-08FD1F5BF4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C3C47-8471-47C7-A999-5D5C357A226F}" type="slidenum">
              <a:rPr lang="en-US" smtClean="0"/>
              <a:t>‹#›</a:t>
            </a:fld>
            <a:endParaRPr lang="en-US"/>
          </a:p>
        </p:txBody>
      </p:sp>
    </p:spTree>
    <p:extLst>
      <p:ext uri="{BB962C8B-B14F-4D97-AF65-F5344CB8AC3E}">
        <p14:creationId xmlns:p14="http://schemas.microsoft.com/office/powerpoint/2010/main" val="3327923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625908-EB83-4EFF-A96E-6FAB67FC182C}"/>
              </a:ext>
            </a:extLst>
          </p:cNvPr>
          <p:cNvSpPr>
            <a:spLocks noGrp="1"/>
          </p:cNvSpPr>
          <p:nvPr>
            <p:ph type="ctrTitle"/>
          </p:nvPr>
        </p:nvSpPr>
        <p:spPr/>
        <p:txBody>
          <a:bodyPr/>
          <a:lstStyle/>
          <a:p>
            <a:endParaRPr lang="en-US"/>
          </a:p>
        </p:txBody>
      </p:sp>
      <p:sp>
        <p:nvSpPr>
          <p:cNvPr id="3" name="Subtitle 2">
            <a:extLst>
              <a:ext uri="{FF2B5EF4-FFF2-40B4-BE49-F238E27FC236}">
                <a16:creationId xmlns="" xmlns:a16="http://schemas.microsoft.com/office/drawing/2014/main" id="{202AEC3B-29AD-429F-9E52-66474087FF25}"/>
              </a:ext>
            </a:extLst>
          </p:cNvPr>
          <p:cNvSpPr>
            <a:spLocks noGrp="1"/>
          </p:cNvSpPr>
          <p:nvPr>
            <p:ph type="subTitle" idx="1"/>
          </p:nvPr>
        </p:nvSpPr>
        <p:spPr/>
        <p:txBody>
          <a:bodyPr/>
          <a:lstStyle/>
          <a:p>
            <a:endParaRPr lang="en-US"/>
          </a:p>
        </p:txBody>
      </p:sp>
      <p:pic>
        <p:nvPicPr>
          <p:cNvPr id="5" name="Picture 4">
            <a:extLst>
              <a:ext uri="{FF2B5EF4-FFF2-40B4-BE49-F238E27FC236}">
                <a16:creationId xmlns="" xmlns:a16="http://schemas.microsoft.com/office/drawing/2014/main" id="{883DE224-537F-4A76-B469-04487E13DA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478256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6840E1-34D8-4E0D-AB34-F260F4097A1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 xmlns:a16="http://schemas.microsoft.com/office/drawing/2014/main" id="{361DA80D-07E1-4C3E-BB93-6B3F415E4FF9}"/>
              </a:ext>
            </a:extLst>
          </p:cNvPr>
          <p:cNvSpPr>
            <a:spLocks noGrp="1"/>
          </p:cNvSpPr>
          <p:nvPr>
            <p:ph idx="1"/>
          </p:nvPr>
        </p:nvSpPr>
        <p:spPr>
          <a:xfrm>
            <a:off x="850774" y="1838200"/>
            <a:ext cx="10515600" cy="4351338"/>
          </a:xfrm>
        </p:spPr>
        <p:txBody>
          <a:bodyPr>
            <a:normAutofit/>
          </a:bodyPr>
          <a:lstStyle/>
          <a:p>
            <a:pPr marL="0" indent="0">
              <a:buNone/>
            </a:pPr>
            <a:r>
              <a:rPr lang="en-US" sz="3600" dirty="0">
                <a:solidFill>
                  <a:srgbClr val="FFFFFF"/>
                </a:solidFill>
              </a:rPr>
              <a:t>I</a:t>
            </a:r>
            <a:r>
              <a:rPr lang="en-US" sz="3600" dirty="0" smtClean="0">
                <a:solidFill>
                  <a:srgbClr val="FFFFFF"/>
                </a:solidFill>
              </a:rPr>
              <a:t>t’s </a:t>
            </a:r>
            <a:r>
              <a:rPr lang="en-US" sz="3600" dirty="0">
                <a:solidFill>
                  <a:srgbClr val="FFFFFF"/>
                </a:solidFill>
              </a:rPr>
              <a:t>one thing to like Jesus and another to be like Jesus</a:t>
            </a:r>
            <a:r>
              <a:rPr lang="en-US" sz="3600" dirty="0" smtClean="0">
                <a:solidFill>
                  <a:srgbClr val="FFFFFF"/>
                </a:solidFill>
              </a:rPr>
              <a:t>.</a:t>
            </a:r>
          </a:p>
          <a:p>
            <a:pPr marL="0" indent="0">
              <a:buNone/>
            </a:pPr>
            <a:endParaRPr lang="en-US" sz="1400" dirty="0" smtClean="0">
              <a:solidFill>
                <a:srgbClr val="FFFFFF"/>
              </a:solidFill>
            </a:endParaRPr>
          </a:p>
          <a:p>
            <a:pPr marL="0" indent="0">
              <a:buNone/>
            </a:pPr>
            <a:r>
              <a:rPr lang="en-US" sz="3600" dirty="0">
                <a:solidFill>
                  <a:srgbClr val="FFFFFF"/>
                </a:solidFill>
              </a:rPr>
              <a:t>W</a:t>
            </a:r>
            <a:r>
              <a:rPr lang="en-US" sz="3600" dirty="0" smtClean="0">
                <a:solidFill>
                  <a:srgbClr val="FFFFFF"/>
                </a:solidFill>
              </a:rPr>
              <a:t>e </a:t>
            </a:r>
            <a:r>
              <a:rPr lang="en-US" sz="3600" dirty="0">
                <a:solidFill>
                  <a:srgbClr val="FFFFFF"/>
                </a:solidFill>
              </a:rPr>
              <a:t>always need to remember that even though the world has changed,  God’s love, presence and power hasn’t and  people’s need for it remains the </a:t>
            </a:r>
            <a:r>
              <a:rPr lang="en-US" sz="3600" dirty="0" smtClean="0">
                <a:solidFill>
                  <a:srgbClr val="FFFFFF"/>
                </a:solidFill>
              </a:rPr>
              <a:t>same.</a:t>
            </a:r>
          </a:p>
          <a:p>
            <a:pPr marL="0" indent="0">
              <a:buNone/>
            </a:pPr>
            <a:endParaRPr lang="en-US" sz="1800" dirty="0">
              <a:solidFill>
                <a:srgbClr val="FFFFFF"/>
              </a:solidFill>
            </a:endParaRPr>
          </a:p>
          <a:p>
            <a:pPr marL="0" indent="0">
              <a:buNone/>
            </a:pPr>
            <a:r>
              <a:rPr lang="en-US" sz="3600" dirty="0" smtClean="0">
                <a:solidFill>
                  <a:srgbClr val="FFFFFF"/>
                </a:solidFill>
              </a:rPr>
              <a:t>Passion for people who haven’t heard and who have heard (but have been wounded by the Church).</a:t>
            </a:r>
          </a:p>
        </p:txBody>
      </p:sp>
    </p:spTree>
    <p:extLst>
      <p:ext uri="{BB962C8B-B14F-4D97-AF65-F5344CB8AC3E}">
        <p14:creationId xmlns:p14="http://schemas.microsoft.com/office/powerpoint/2010/main" val="13411711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6840E1-34D8-4E0D-AB34-F260F4097A1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 xmlns:a16="http://schemas.microsoft.com/office/drawing/2014/main" id="{361DA80D-07E1-4C3E-BB93-6B3F415E4FF9}"/>
              </a:ext>
            </a:extLst>
          </p:cNvPr>
          <p:cNvSpPr>
            <a:spLocks noGrp="1"/>
          </p:cNvSpPr>
          <p:nvPr>
            <p:ph idx="1"/>
          </p:nvPr>
        </p:nvSpPr>
        <p:spPr>
          <a:xfrm>
            <a:off x="829880" y="1534130"/>
            <a:ext cx="10523920" cy="5055083"/>
          </a:xfrm>
        </p:spPr>
        <p:txBody>
          <a:bodyPr>
            <a:noAutofit/>
          </a:bodyPr>
          <a:lstStyle/>
          <a:p>
            <a:pPr marL="0" indent="0">
              <a:buNone/>
            </a:pPr>
            <a:r>
              <a:rPr lang="en-US" sz="3600" dirty="0" smtClean="0">
                <a:solidFill>
                  <a:srgbClr val="FFFFFF"/>
                </a:solidFill>
              </a:rPr>
              <a:t>RELATIONAL WISDOM</a:t>
            </a:r>
          </a:p>
          <a:p>
            <a:pPr marL="0" indent="0">
              <a:buNone/>
            </a:pPr>
            <a:r>
              <a:rPr lang="en-US" sz="3600" b="1" u="sng" dirty="0" smtClean="0">
                <a:solidFill>
                  <a:srgbClr val="FFFFFF"/>
                </a:solidFill>
              </a:rPr>
              <a:t>A </a:t>
            </a:r>
            <a:r>
              <a:rPr lang="en-US" sz="3600" b="1" u="sng" dirty="0">
                <a:solidFill>
                  <a:srgbClr val="FFFFFF"/>
                </a:solidFill>
              </a:rPr>
              <a:t>lot of people have some sense of God in their lives……</a:t>
            </a:r>
            <a:r>
              <a:rPr lang="en-US" sz="3600" dirty="0">
                <a:solidFill>
                  <a:srgbClr val="FFFFFF"/>
                </a:solidFill>
              </a:rPr>
              <a:t>some small flicker of faith…our job is not to critique the flame but to find ways to ways to fan the </a:t>
            </a:r>
            <a:r>
              <a:rPr lang="en-US" sz="3600" dirty="0" smtClean="0">
                <a:solidFill>
                  <a:srgbClr val="FFFFFF"/>
                </a:solidFill>
              </a:rPr>
              <a:t>flame.</a:t>
            </a:r>
          </a:p>
          <a:p>
            <a:pPr marL="0" indent="0">
              <a:buNone/>
            </a:pPr>
            <a:endParaRPr lang="en-US" sz="800" dirty="0" smtClean="0">
              <a:solidFill>
                <a:srgbClr val="FFFFFF"/>
              </a:solidFill>
            </a:endParaRPr>
          </a:p>
          <a:p>
            <a:pPr marL="0" indent="0">
              <a:buNone/>
            </a:pPr>
            <a:r>
              <a:rPr lang="en-US" sz="3600" b="1" u="sng" dirty="0">
                <a:solidFill>
                  <a:srgbClr val="FFFFFF"/>
                </a:solidFill>
              </a:rPr>
              <a:t>We need to genuinely caring for people with no strings attached.</a:t>
            </a:r>
            <a:r>
              <a:rPr lang="en-US" sz="3600" dirty="0">
                <a:solidFill>
                  <a:srgbClr val="FFFFFF"/>
                </a:solidFill>
              </a:rPr>
              <a:t>  Loving them where they are; serving them when we can. </a:t>
            </a:r>
            <a:r>
              <a:rPr lang="en-US" sz="3600" dirty="0" smtClean="0">
                <a:solidFill>
                  <a:srgbClr val="FFFFFF"/>
                </a:solidFill>
              </a:rPr>
              <a:t> This means we can never treat them as projects.</a:t>
            </a:r>
            <a:endParaRPr lang="en-US" sz="3600" dirty="0">
              <a:solidFill>
                <a:srgbClr val="FFFFFF"/>
              </a:solidFill>
            </a:endParaRPr>
          </a:p>
          <a:p>
            <a:pPr marL="0" indent="0">
              <a:buNone/>
            </a:pPr>
            <a:endParaRPr lang="en-US" sz="3600" dirty="0">
              <a:solidFill>
                <a:srgbClr val="FFFFFF"/>
              </a:solidFill>
            </a:endParaRPr>
          </a:p>
        </p:txBody>
      </p:sp>
    </p:spTree>
    <p:extLst>
      <p:ext uri="{BB962C8B-B14F-4D97-AF65-F5344CB8AC3E}">
        <p14:creationId xmlns:p14="http://schemas.microsoft.com/office/powerpoint/2010/main" val="13411711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6840E1-34D8-4E0D-AB34-F260F4097A1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 xmlns:a16="http://schemas.microsoft.com/office/drawing/2014/main" id="{361DA80D-07E1-4C3E-BB93-6B3F415E4FF9}"/>
              </a:ext>
            </a:extLst>
          </p:cNvPr>
          <p:cNvSpPr>
            <a:spLocks noGrp="1"/>
          </p:cNvSpPr>
          <p:nvPr>
            <p:ph idx="1"/>
          </p:nvPr>
        </p:nvSpPr>
        <p:spPr/>
        <p:txBody>
          <a:bodyPr>
            <a:normAutofit/>
          </a:bodyPr>
          <a:lstStyle/>
          <a:p>
            <a:pPr marL="0" indent="0">
              <a:buNone/>
            </a:pPr>
            <a:r>
              <a:rPr lang="en-US" sz="3600" dirty="0">
                <a:solidFill>
                  <a:srgbClr val="FFFFFF"/>
                </a:solidFill>
              </a:rPr>
              <a:t># 1 “Walk with humility. Remember you are showing up late for a meeting. God has already been at work among these people long before you arrived.” </a:t>
            </a:r>
            <a:endParaRPr lang="en-US" sz="3600" dirty="0" smtClean="0">
              <a:solidFill>
                <a:srgbClr val="FFFFFF"/>
              </a:solidFill>
            </a:endParaRPr>
          </a:p>
          <a:p>
            <a:pPr marL="0" indent="0">
              <a:buNone/>
            </a:pPr>
            <a:endParaRPr lang="en-US" sz="3600" dirty="0">
              <a:solidFill>
                <a:srgbClr val="FFFFFF"/>
              </a:solidFill>
            </a:endParaRPr>
          </a:p>
          <a:p>
            <a:pPr marL="0" indent="0">
              <a:buNone/>
            </a:pPr>
            <a:r>
              <a:rPr lang="en-US" sz="3600" dirty="0">
                <a:solidFill>
                  <a:srgbClr val="FFFFFF"/>
                </a:solidFill>
              </a:rPr>
              <a:t>Relational wisdom remembers that God has already been at work in the lives of the people we meet. Our role is to come along side, with humility and help move them one step closer to Him. </a:t>
            </a:r>
          </a:p>
          <a:p>
            <a:endParaRPr lang="en-US" sz="3600" dirty="0">
              <a:solidFill>
                <a:srgbClr val="FFFFFF"/>
              </a:solidFill>
            </a:endParaRPr>
          </a:p>
        </p:txBody>
      </p:sp>
    </p:spTree>
    <p:extLst>
      <p:ext uri="{BB962C8B-B14F-4D97-AF65-F5344CB8AC3E}">
        <p14:creationId xmlns:p14="http://schemas.microsoft.com/office/powerpoint/2010/main" val="13411711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6840E1-34D8-4E0D-AB34-F260F4097A1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 xmlns:a16="http://schemas.microsoft.com/office/drawing/2014/main" id="{361DA80D-07E1-4C3E-BB93-6B3F415E4FF9}"/>
              </a:ext>
            </a:extLst>
          </p:cNvPr>
          <p:cNvSpPr>
            <a:spLocks noGrp="1"/>
          </p:cNvSpPr>
          <p:nvPr>
            <p:ph idx="1"/>
          </p:nvPr>
        </p:nvSpPr>
        <p:spPr/>
        <p:txBody>
          <a:bodyPr>
            <a:normAutofit lnSpcReduction="10000"/>
          </a:bodyPr>
          <a:lstStyle/>
          <a:p>
            <a:pPr marL="0" lvl="0" indent="0">
              <a:buNone/>
            </a:pPr>
            <a:r>
              <a:rPr lang="en-US" sz="3600" dirty="0">
                <a:solidFill>
                  <a:srgbClr val="FFFFFF"/>
                </a:solidFill>
              </a:rPr>
              <a:t>They don’t just want to know about God, they want to “experience” God</a:t>
            </a:r>
            <a:r>
              <a:rPr lang="en-US" sz="3600" dirty="0" smtClean="0">
                <a:solidFill>
                  <a:srgbClr val="FFFFFF"/>
                </a:solidFill>
              </a:rPr>
              <a:t>.</a:t>
            </a:r>
          </a:p>
          <a:p>
            <a:pPr lvl="0"/>
            <a:endParaRPr lang="en-US" sz="3600" dirty="0" smtClean="0">
              <a:solidFill>
                <a:srgbClr val="FFFFFF"/>
              </a:solidFill>
            </a:endParaRPr>
          </a:p>
          <a:p>
            <a:pPr marL="0" indent="0">
              <a:buNone/>
            </a:pPr>
            <a:r>
              <a:rPr lang="en-US" sz="3600" dirty="0">
                <a:solidFill>
                  <a:srgbClr val="FFFFFF"/>
                </a:solidFill>
              </a:rPr>
              <a:t>They are not interested in listening to a</a:t>
            </a:r>
            <a:r>
              <a:rPr lang="en-US" sz="3600" dirty="0" smtClean="0">
                <a:solidFill>
                  <a:srgbClr val="FFFFFF"/>
                </a:solidFill>
              </a:rPr>
              <a:t> </a:t>
            </a:r>
            <a:r>
              <a:rPr lang="en-US" sz="3600" dirty="0">
                <a:solidFill>
                  <a:srgbClr val="FFFFFF"/>
                </a:solidFill>
              </a:rPr>
              <a:t>gospel monologue but they are interested in hearing about someone else’s faith experience. </a:t>
            </a:r>
          </a:p>
          <a:p>
            <a:pPr lvl="0"/>
            <a:endParaRPr lang="en-US" sz="3600" dirty="0" smtClean="0">
              <a:solidFill>
                <a:srgbClr val="FFFFFF"/>
              </a:solidFill>
            </a:endParaRPr>
          </a:p>
          <a:p>
            <a:pPr marL="0" lvl="0" indent="0">
              <a:buNone/>
            </a:pPr>
            <a:r>
              <a:rPr lang="en-US" sz="3600" dirty="0" smtClean="0">
                <a:solidFill>
                  <a:srgbClr val="FFFFFF"/>
                </a:solidFill>
              </a:rPr>
              <a:t>Practice “</a:t>
            </a:r>
            <a:r>
              <a:rPr lang="en-US" sz="3600" dirty="0" err="1" smtClean="0">
                <a:solidFill>
                  <a:srgbClr val="FFFFFF"/>
                </a:solidFill>
              </a:rPr>
              <a:t>buttology</a:t>
            </a:r>
            <a:r>
              <a:rPr lang="en-US" sz="3600" dirty="0" smtClean="0">
                <a:solidFill>
                  <a:srgbClr val="FFFFFF"/>
                </a:solidFill>
              </a:rPr>
              <a:t>”</a:t>
            </a:r>
            <a:endParaRPr lang="en-US" sz="3600" dirty="0">
              <a:solidFill>
                <a:srgbClr val="FFFFFF"/>
              </a:solidFill>
            </a:endParaRPr>
          </a:p>
        </p:txBody>
      </p:sp>
    </p:spTree>
    <p:extLst>
      <p:ext uri="{BB962C8B-B14F-4D97-AF65-F5344CB8AC3E}">
        <p14:creationId xmlns:p14="http://schemas.microsoft.com/office/powerpoint/2010/main" val="18740802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6840E1-34D8-4E0D-AB34-F260F4097A1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 xmlns:a16="http://schemas.microsoft.com/office/drawing/2014/main" id="{361DA80D-07E1-4C3E-BB93-6B3F415E4FF9}"/>
              </a:ext>
            </a:extLst>
          </p:cNvPr>
          <p:cNvSpPr>
            <a:spLocks noGrp="1"/>
          </p:cNvSpPr>
          <p:nvPr>
            <p:ph idx="1"/>
          </p:nvPr>
        </p:nvSpPr>
        <p:spPr/>
        <p:txBody>
          <a:bodyPr>
            <a:normAutofit/>
          </a:bodyPr>
          <a:lstStyle/>
          <a:p>
            <a:pPr marL="0" indent="0">
              <a:buNone/>
            </a:pPr>
            <a:r>
              <a:rPr lang="en-US" sz="3600" dirty="0">
                <a:solidFill>
                  <a:srgbClr val="FFFFFF"/>
                </a:solidFill>
              </a:rPr>
              <a:t>Use emotional intelligence.  </a:t>
            </a:r>
            <a:r>
              <a:rPr lang="en-US" sz="3600" dirty="0" smtClean="0">
                <a:solidFill>
                  <a:srgbClr val="FFFFFF"/>
                </a:solidFill>
              </a:rPr>
              <a:t>It </a:t>
            </a:r>
            <a:r>
              <a:rPr lang="en-US" sz="3600" dirty="0">
                <a:solidFill>
                  <a:srgbClr val="FFFFFF"/>
                </a:solidFill>
              </a:rPr>
              <a:t>is the ability to observe, assess and manage emotions….both your own emotions and other people’s emotions. </a:t>
            </a:r>
            <a:endParaRPr lang="en-US" sz="3600" dirty="0" smtClean="0">
              <a:solidFill>
                <a:srgbClr val="FFFFFF"/>
              </a:solidFill>
            </a:endParaRPr>
          </a:p>
          <a:p>
            <a:pPr marL="0" indent="0">
              <a:buNone/>
            </a:pPr>
            <a:endParaRPr lang="en-US" sz="800" dirty="0">
              <a:solidFill>
                <a:srgbClr val="FFFFFF"/>
              </a:solidFill>
            </a:endParaRPr>
          </a:p>
          <a:p>
            <a:pPr marL="0" indent="0">
              <a:buNone/>
            </a:pPr>
            <a:r>
              <a:rPr lang="en-US" sz="3600" dirty="0">
                <a:solidFill>
                  <a:srgbClr val="FFFFFF"/>
                </a:solidFill>
              </a:rPr>
              <a:t>I</a:t>
            </a:r>
            <a:r>
              <a:rPr lang="en-US" sz="3600" dirty="0" smtClean="0">
                <a:solidFill>
                  <a:srgbClr val="FFFFFF"/>
                </a:solidFill>
              </a:rPr>
              <a:t>f </a:t>
            </a:r>
            <a:r>
              <a:rPr lang="en-US" sz="3600" dirty="0">
                <a:solidFill>
                  <a:srgbClr val="FFFFFF"/>
                </a:solidFill>
              </a:rPr>
              <a:t>we miss the emotional cues people are sending our way, we could miss an opportunity to point people to God.</a:t>
            </a:r>
          </a:p>
          <a:p>
            <a:pPr marL="0" indent="0">
              <a:buNone/>
            </a:pPr>
            <a:endParaRPr lang="en-US" sz="3600" dirty="0"/>
          </a:p>
        </p:txBody>
      </p:sp>
    </p:spTree>
    <p:extLst>
      <p:ext uri="{BB962C8B-B14F-4D97-AF65-F5344CB8AC3E}">
        <p14:creationId xmlns:p14="http://schemas.microsoft.com/office/powerpoint/2010/main" val="13411711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6840E1-34D8-4E0D-AB34-F260F4097A1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 xmlns:a16="http://schemas.microsoft.com/office/drawing/2014/main" id="{361DA80D-07E1-4C3E-BB93-6B3F415E4FF9}"/>
              </a:ext>
            </a:extLst>
          </p:cNvPr>
          <p:cNvSpPr>
            <a:spLocks noGrp="1"/>
          </p:cNvSpPr>
          <p:nvPr>
            <p:ph idx="1"/>
          </p:nvPr>
        </p:nvSpPr>
        <p:spPr/>
        <p:txBody>
          <a:bodyPr>
            <a:normAutofit/>
          </a:bodyPr>
          <a:lstStyle/>
          <a:p>
            <a:pPr marL="0" indent="0">
              <a:buNone/>
            </a:pPr>
            <a:r>
              <a:rPr lang="en-US" sz="3600" dirty="0" smtClean="0">
                <a:solidFill>
                  <a:srgbClr val="FFFFFF"/>
                </a:solidFill>
              </a:rPr>
              <a:t>Authentic:</a:t>
            </a:r>
          </a:p>
          <a:p>
            <a:pPr marL="0" indent="0">
              <a:buNone/>
            </a:pPr>
            <a:r>
              <a:rPr lang="en-US" sz="3600" dirty="0">
                <a:solidFill>
                  <a:srgbClr val="FFFFFF"/>
                </a:solidFill>
              </a:rPr>
              <a:t>We have to walk the talk. </a:t>
            </a:r>
          </a:p>
          <a:p>
            <a:pPr marL="0" indent="0">
              <a:buNone/>
            </a:pPr>
            <a:endParaRPr lang="en-US" sz="800" dirty="0" smtClean="0">
              <a:solidFill>
                <a:srgbClr val="FFFFFF"/>
              </a:solidFill>
            </a:endParaRPr>
          </a:p>
          <a:p>
            <a:pPr marL="0" indent="0">
              <a:buNone/>
            </a:pPr>
            <a:r>
              <a:rPr lang="en-US" sz="3600" i="1" dirty="0">
                <a:solidFill>
                  <a:srgbClr val="FFFFFF"/>
                </a:solidFill>
              </a:rPr>
              <a:t>”If Christians are not 'unlike' they won't challenge the culture, but if they’re not 'like' they won't persuade the culture</a:t>
            </a:r>
            <a:r>
              <a:rPr lang="en-US" sz="3600" dirty="0" smtClean="0">
                <a:solidFill>
                  <a:srgbClr val="FFFFFF"/>
                </a:solidFill>
              </a:rPr>
              <a:t>.” </a:t>
            </a:r>
            <a:r>
              <a:rPr lang="en-US" sz="3600" i="1" dirty="0" smtClean="0">
                <a:solidFill>
                  <a:srgbClr val="FFFFFF"/>
                </a:solidFill>
              </a:rPr>
              <a:t>Tim Keller</a:t>
            </a:r>
            <a:endParaRPr lang="en-US" sz="3600" i="1" dirty="0">
              <a:solidFill>
                <a:srgbClr val="FFFFFF"/>
              </a:solidFill>
            </a:endParaRPr>
          </a:p>
          <a:p>
            <a:pPr marL="0" indent="0">
              <a:buNone/>
            </a:pPr>
            <a:endParaRPr lang="en-US" sz="800" dirty="0" smtClean="0">
              <a:solidFill>
                <a:srgbClr val="FFFFFF"/>
              </a:solidFill>
            </a:endParaRPr>
          </a:p>
          <a:p>
            <a:pPr marL="0" indent="0">
              <a:buNone/>
            </a:pPr>
            <a:r>
              <a:rPr lang="en-US" sz="3600" dirty="0" smtClean="0">
                <a:solidFill>
                  <a:srgbClr val="FFFFFF"/>
                </a:solidFill>
              </a:rPr>
              <a:t>Integrity </a:t>
            </a:r>
            <a:r>
              <a:rPr lang="mr-IN" sz="3600" dirty="0" smtClean="0">
                <a:solidFill>
                  <a:srgbClr val="FFFFFF"/>
                </a:solidFill>
              </a:rPr>
              <a:t>–</a:t>
            </a:r>
            <a:r>
              <a:rPr lang="en-US" sz="3600" dirty="0" smtClean="0">
                <a:solidFill>
                  <a:srgbClr val="FFFFFF"/>
                </a:solidFill>
              </a:rPr>
              <a:t> generosity</a:t>
            </a:r>
            <a:r>
              <a:rPr lang="en-US" sz="3600" dirty="0">
                <a:solidFill>
                  <a:srgbClr val="FFFFFF"/>
                </a:solidFill>
              </a:rPr>
              <a:t> </a:t>
            </a:r>
            <a:r>
              <a:rPr lang="en-US" sz="3600" dirty="0" smtClean="0">
                <a:solidFill>
                  <a:srgbClr val="FFFFFF"/>
                </a:solidFill>
              </a:rPr>
              <a:t>- hospitality</a:t>
            </a:r>
          </a:p>
          <a:p>
            <a:pPr marL="0" indent="0">
              <a:buNone/>
            </a:pPr>
            <a:endParaRPr lang="en-US" sz="3600" dirty="0">
              <a:solidFill>
                <a:srgbClr val="FFFFFF"/>
              </a:solidFill>
            </a:endParaRPr>
          </a:p>
        </p:txBody>
      </p:sp>
    </p:spTree>
    <p:extLst>
      <p:ext uri="{BB962C8B-B14F-4D97-AF65-F5344CB8AC3E}">
        <p14:creationId xmlns:p14="http://schemas.microsoft.com/office/powerpoint/2010/main" val="13411711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6840E1-34D8-4E0D-AB34-F260F4097A1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 xmlns:a16="http://schemas.microsoft.com/office/drawing/2014/main" id="{361DA80D-07E1-4C3E-BB93-6B3F415E4FF9}"/>
              </a:ext>
            </a:extLst>
          </p:cNvPr>
          <p:cNvSpPr>
            <a:spLocks noGrp="1"/>
          </p:cNvSpPr>
          <p:nvPr>
            <p:ph idx="1"/>
          </p:nvPr>
        </p:nvSpPr>
        <p:spPr/>
        <p:txBody>
          <a:bodyPr>
            <a:normAutofit/>
          </a:bodyPr>
          <a:lstStyle/>
          <a:p>
            <a:pPr marL="0" indent="0">
              <a:buNone/>
            </a:pPr>
            <a:r>
              <a:rPr lang="en-US" sz="3600" dirty="0" smtClean="0">
                <a:solidFill>
                  <a:srgbClr val="FFFFFF"/>
                </a:solidFill>
              </a:rPr>
              <a:t>Available:</a:t>
            </a:r>
          </a:p>
          <a:p>
            <a:pPr marL="0" indent="0">
              <a:buNone/>
            </a:pPr>
            <a:endParaRPr lang="en-US" sz="800" dirty="0">
              <a:solidFill>
                <a:srgbClr val="FFFFFF"/>
              </a:solidFill>
            </a:endParaRPr>
          </a:p>
          <a:p>
            <a:pPr marL="0" indent="0">
              <a:buNone/>
            </a:pPr>
            <a:r>
              <a:rPr lang="en-US" sz="3600" dirty="0" smtClean="0">
                <a:solidFill>
                  <a:srgbClr val="FFFFFF"/>
                </a:solidFill>
              </a:rPr>
              <a:t>Time is the rarest of commodities these days.</a:t>
            </a:r>
          </a:p>
          <a:p>
            <a:pPr marL="0" indent="0">
              <a:buNone/>
            </a:pPr>
            <a:endParaRPr lang="en-US" sz="3600" dirty="0" smtClean="0">
              <a:solidFill>
                <a:srgbClr val="FFFFFF"/>
              </a:solidFill>
            </a:endParaRPr>
          </a:p>
          <a:p>
            <a:pPr marL="0" indent="0">
              <a:buNone/>
            </a:pPr>
            <a:r>
              <a:rPr lang="en-US" sz="3600" i="1" dirty="0">
                <a:solidFill>
                  <a:srgbClr val="FFFFFF"/>
                </a:solidFill>
              </a:rPr>
              <a:t>There are </a:t>
            </a:r>
            <a:r>
              <a:rPr lang="en-US" sz="3600" i="1" dirty="0" smtClean="0">
                <a:solidFill>
                  <a:srgbClr val="FFFFFF"/>
                </a:solidFill>
              </a:rPr>
              <a:t>a lot </a:t>
            </a:r>
            <a:r>
              <a:rPr lang="en-US" sz="3600" i="1" dirty="0">
                <a:solidFill>
                  <a:srgbClr val="FFFFFF"/>
                </a:solidFill>
              </a:rPr>
              <a:t>of people who stop being available at some point in </a:t>
            </a:r>
            <a:r>
              <a:rPr lang="en-US" sz="3600" dirty="0">
                <a:solidFill>
                  <a:srgbClr val="FFFFFF"/>
                </a:solidFill>
              </a:rPr>
              <a:t>their</a:t>
            </a:r>
            <a:r>
              <a:rPr lang="en-US" sz="3600" i="1" dirty="0">
                <a:solidFill>
                  <a:srgbClr val="FFFFFF"/>
                </a:solidFill>
              </a:rPr>
              <a:t> lives.  It’s this subtle thing…because it happens a little at a time – it’s not malicious or anything – but it does happen. </a:t>
            </a:r>
            <a:endParaRPr lang="en-US" sz="3600" dirty="0">
              <a:solidFill>
                <a:srgbClr val="FFFFFF"/>
              </a:solidFill>
            </a:endParaRPr>
          </a:p>
          <a:p>
            <a:pPr marL="0" indent="0">
              <a:buNone/>
            </a:pPr>
            <a:endParaRPr lang="en-US" sz="3600" dirty="0">
              <a:solidFill>
                <a:srgbClr val="FFFFFF"/>
              </a:solidFill>
            </a:endParaRPr>
          </a:p>
        </p:txBody>
      </p:sp>
    </p:spTree>
    <p:extLst>
      <p:ext uri="{BB962C8B-B14F-4D97-AF65-F5344CB8AC3E}">
        <p14:creationId xmlns:p14="http://schemas.microsoft.com/office/powerpoint/2010/main" val="13411711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6840E1-34D8-4E0D-AB34-F260F4097A1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 xmlns:a16="http://schemas.microsoft.com/office/drawing/2014/main" id="{361DA80D-07E1-4C3E-BB93-6B3F415E4FF9}"/>
              </a:ext>
            </a:extLst>
          </p:cNvPr>
          <p:cNvSpPr>
            <a:spLocks noGrp="1"/>
          </p:cNvSpPr>
          <p:nvPr>
            <p:ph idx="1"/>
          </p:nvPr>
        </p:nvSpPr>
        <p:spPr>
          <a:xfrm>
            <a:off x="804732" y="1622154"/>
            <a:ext cx="10523919" cy="4552090"/>
          </a:xfrm>
        </p:spPr>
        <p:txBody>
          <a:bodyPr>
            <a:normAutofit fontScale="25000" lnSpcReduction="20000"/>
          </a:bodyPr>
          <a:lstStyle/>
          <a:p>
            <a:pPr marL="0" indent="0">
              <a:buNone/>
            </a:pPr>
            <a:endParaRPr lang="en-US" sz="3600" dirty="0" smtClean="0">
              <a:solidFill>
                <a:srgbClr val="FFFFFF"/>
              </a:solidFill>
            </a:endParaRPr>
          </a:p>
          <a:p>
            <a:pPr marL="0" indent="0">
              <a:buNone/>
            </a:pPr>
            <a:endParaRPr lang="en-US" sz="3600" dirty="0">
              <a:solidFill>
                <a:srgbClr val="FFFFFF"/>
              </a:solidFill>
            </a:endParaRPr>
          </a:p>
          <a:p>
            <a:pPr marL="0" indent="0">
              <a:buNone/>
            </a:pPr>
            <a:r>
              <a:rPr lang="en-US" sz="14400" dirty="0" smtClean="0">
                <a:solidFill>
                  <a:srgbClr val="FFFFFF"/>
                </a:solidFill>
              </a:rPr>
              <a:t>Throughout </a:t>
            </a:r>
            <a:r>
              <a:rPr lang="en-US" sz="14400" dirty="0">
                <a:solidFill>
                  <a:srgbClr val="FFFFFF"/>
                </a:solidFill>
              </a:rPr>
              <a:t>the course </a:t>
            </a:r>
            <a:r>
              <a:rPr lang="en-US" sz="14400" dirty="0" smtClean="0">
                <a:solidFill>
                  <a:srgbClr val="FFFFFF"/>
                </a:solidFill>
              </a:rPr>
              <a:t>of </a:t>
            </a:r>
            <a:r>
              <a:rPr lang="en-US" sz="14400" dirty="0">
                <a:solidFill>
                  <a:srgbClr val="FFFFFF"/>
                </a:solidFill>
              </a:rPr>
              <a:t>your life, you are going to give your life to something. </a:t>
            </a:r>
            <a:endParaRPr lang="en-US" sz="14400" dirty="0" smtClean="0">
              <a:solidFill>
                <a:srgbClr val="FFFFFF"/>
              </a:solidFill>
            </a:endParaRPr>
          </a:p>
          <a:p>
            <a:pPr marL="0" indent="0">
              <a:buNone/>
            </a:pPr>
            <a:endParaRPr lang="en-US" sz="14400" dirty="0" smtClean="0"/>
          </a:p>
          <a:p>
            <a:pPr marL="0" indent="0">
              <a:buNone/>
            </a:pPr>
            <a:r>
              <a:rPr lang="en-US" sz="14400" dirty="0" smtClean="0">
                <a:solidFill>
                  <a:srgbClr val="FFFFFF"/>
                </a:solidFill>
              </a:rPr>
              <a:t>True </a:t>
            </a:r>
            <a:r>
              <a:rPr lang="en-US" sz="14400" dirty="0">
                <a:solidFill>
                  <a:srgbClr val="FFFFFF"/>
                </a:solidFill>
              </a:rPr>
              <a:t>followers of Jesus who get it right, give themselves to people</a:t>
            </a:r>
            <a:r>
              <a:rPr lang="en-US" sz="14400" dirty="0" smtClean="0">
                <a:solidFill>
                  <a:srgbClr val="FFFFFF"/>
                </a:solidFill>
              </a:rPr>
              <a:t>.</a:t>
            </a:r>
          </a:p>
          <a:p>
            <a:pPr marL="0" indent="0">
              <a:buNone/>
            </a:pPr>
            <a:r>
              <a:rPr lang="en-US" sz="14400" dirty="0" smtClean="0">
                <a:solidFill>
                  <a:srgbClr val="FFFFFF"/>
                </a:solidFill>
              </a:rPr>
              <a:t> </a:t>
            </a:r>
          </a:p>
          <a:p>
            <a:pPr marL="0" indent="0">
              <a:buNone/>
            </a:pPr>
            <a:r>
              <a:rPr lang="en-US" sz="14400" dirty="0" smtClean="0">
                <a:solidFill>
                  <a:srgbClr val="FFFFFF"/>
                </a:solidFill>
              </a:rPr>
              <a:t>What are you going to do with your one wild and precious life?</a:t>
            </a:r>
            <a:endParaRPr lang="en-US" sz="14400" dirty="0">
              <a:solidFill>
                <a:srgbClr val="FFFFFF"/>
              </a:solidFill>
            </a:endParaRPr>
          </a:p>
          <a:p>
            <a:pPr marL="0" indent="0">
              <a:buNone/>
            </a:pPr>
            <a:endParaRPr lang="en-US" sz="14400" dirty="0" smtClean="0">
              <a:solidFill>
                <a:srgbClr val="FFFFFF"/>
              </a:solidFill>
            </a:endParaRPr>
          </a:p>
          <a:p>
            <a:pPr marL="0" indent="0">
              <a:buNone/>
            </a:pPr>
            <a:endParaRPr lang="en-US" sz="14400" dirty="0">
              <a:solidFill>
                <a:srgbClr val="FFFFFF"/>
              </a:solidFill>
            </a:endParaRPr>
          </a:p>
          <a:p>
            <a:pPr marL="0" indent="0">
              <a:buNone/>
            </a:pPr>
            <a:endParaRPr lang="en-US" sz="14400" dirty="0" smtClean="0">
              <a:solidFill>
                <a:srgbClr val="FFFFFF"/>
              </a:solidFill>
            </a:endParaRPr>
          </a:p>
          <a:p>
            <a:pPr marL="0" indent="0">
              <a:buNone/>
            </a:pPr>
            <a:endParaRPr lang="en-US" sz="14400" dirty="0">
              <a:solidFill>
                <a:srgbClr val="FFFFFF"/>
              </a:solidFill>
            </a:endParaRPr>
          </a:p>
          <a:p>
            <a:pPr marL="0" indent="0">
              <a:buNone/>
            </a:pPr>
            <a:endParaRPr lang="en-US" sz="14400" dirty="0">
              <a:solidFill>
                <a:srgbClr val="FFFFFF"/>
              </a:solidFill>
            </a:endParaRPr>
          </a:p>
          <a:p>
            <a:pPr marL="0" indent="0">
              <a:buNone/>
            </a:pPr>
            <a:endParaRPr lang="en-US" sz="14400" dirty="0" smtClean="0">
              <a:solidFill>
                <a:srgbClr val="FFFFFF"/>
              </a:solidFill>
            </a:endParaRPr>
          </a:p>
          <a:p>
            <a:pPr marL="0" indent="0">
              <a:buNone/>
            </a:pPr>
            <a:endParaRPr lang="en-US" sz="14400" dirty="0" smtClean="0"/>
          </a:p>
          <a:p>
            <a:pPr marL="0" indent="0">
              <a:buNone/>
            </a:pPr>
            <a:endParaRPr lang="en-US" sz="3600" dirty="0"/>
          </a:p>
          <a:p>
            <a:pPr marL="0" indent="0">
              <a:buNone/>
            </a:pPr>
            <a:r>
              <a:rPr lang="en-US" sz="3600" dirty="0" smtClean="0"/>
              <a:t> </a:t>
            </a:r>
            <a:endParaRPr lang="en-US" sz="3600" dirty="0">
              <a:solidFill>
                <a:srgbClr val="FFFFFF"/>
              </a:solidFill>
            </a:endParaRPr>
          </a:p>
        </p:txBody>
      </p:sp>
    </p:spTree>
    <p:extLst>
      <p:ext uri="{BB962C8B-B14F-4D97-AF65-F5344CB8AC3E}">
        <p14:creationId xmlns:p14="http://schemas.microsoft.com/office/powerpoint/2010/main" val="13411711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6840E1-34D8-4E0D-AB34-F260F4097A1E}"/>
              </a:ext>
            </a:extLst>
          </p:cNvPr>
          <p:cNvSpPr>
            <a:spLocks noGrp="1"/>
          </p:cNvSpPr>
          <p:nvPr>
            <p:ph type="title"/>
          </p:nvPr>
        </p:nvSpPr>
        <p:spPr/>
        <p:txBody>
          <a:bodyPr>
            <a:normAutofit/>
          </a:bodyPr>
          <a:lstStyle/>
          <a:p>
            <a:r>
              <a:rPr lang="en-US" sz="4000" dirty="0" smtClean="0">
                <a:solidFill>
                  <a:srgbClr val="FFFFFF"/>
                </a:solidFill>
              </a:rPr>
              <a:t>Prayer:</a:t>
            </a:r>
            <a:endParaRPr lang="en-US" sz="4000" dirty="0">
              <a:solidFill>
                <a:srgbClr val="FFFFFF"/>
              </a:solidFill>
            </a:endParaRPr>
          </a:p>
        </p:txBody>
      </p:sp>
      <p:sp>
        <p:nvSpPr>
          <p:cNvPr id="3" name="Content Placeholder 2">
            <a:extLst>
              <a:ext uri="{FF2B5EF4-FFF2-40B4-BE49-F238E27FC236}">
                <a16:creationId xmlns="" xmlns:a16="http://schemas.microsoft.com/office/drawing/2014/main" id="{361DA80D-07E1-4C3E-BB93-6B3F415E4FF9}"/>
              </a:ext>
            </a:extLst>
          </p:cNvPr>
          <p:cNvSpPr>
            <a:spLocks noGrp="1"/>
          </p:cNvSpPr>
          <p:nvPr>
            <p:ph idx="1"/>
          </p:nvPr>
        </p:nvSpPr>
        <p:spPr>
          <a:xfrm>
            <a:off x="628697" y="1446106"/>
            <a:ext cx="10725103" cy="5411894"/>
          </a:xfrm>
        </p:spPr>
        <p:txBody>
          <a:bodyPr>
            <a:normAutofit/>
          </a:bodyPr>
          <a:lstStyle/>
          <a:p>
            <a:pPr marL="0" indent="0">
              <a:buNone/>
            </a:pPr>
            <a:r>
              <a:rPr lang="en-US" sz="3600" dirty="0">
                <a:solidFill>
                  <a:srgbClr val="FFFFFF"/>
                </a:solidFill>
              </a:rPr>
              <a:t>God, thank you that you are for us and that you are for every person we know and don’t know. </a:t>
            </a:r>
          </a:p>
          <a:p>
            <a:pPr marL="0" indent="0">
              <a:buNone/>
            </a:pPr>
            <a:r>
              <a:rPr lang="en-US" sz="3600" dirty="0">
                <a:solidFill>
                  <a:srgbClr val="FFFFFF"/>
                </a:solidFill>
              </a:rPr>
              <a:t>Help me to see people like you do. Let me never forget that there is not one exception to your love.  </a:t>
            </a:r>
          </a:p>
          <a:p>
            <a:pPr marL="0" indent="0">
              <a:buNone/>
            </a:pPr>
            <a:r>
              <a:rPr lang="en-US" sz="3600" dirty="0">
                <a:solidFill>
                  <a:srgbClr val="FFFFFF"/>
                </a:solidFill>
              </a:rPr>
              <a:t>Help me to be available. Help me to use relational wisdom.  Help me to hear the promptings of your Spirit and to remember that I carry your presence wherever I go.</a:t>
            </a:r>
          </a:p>
          <a:p>
            <a:pPr marL="0" indent="0">
              <a:buNone/>
            </a:pPr>
            <a:r>
              <a:rPr lang="en-US" sz="3600" dirty="0">
                <a:solidFill>
                  <a:srgbClr val="FFFFFF"/>
                </a:solidFill>
              </a:rPr>
              <a:t>I pray that my life will speak your love with a fresh new voice in the days ahead. </a:t>
            </a:r>
            <a:r>
              <a:rPr lang="en-US" sz="3600" dirty="0" smtClean="0">
                <a:solidFill>
                  <a:srgbClr val="FFFFFF"/>
                </a:solidFill>
              </a:rPr>
              <a:t>        In </a:t>
            </a:r>
            <a:r>
              <a:rPr lang="en-US" sz="3600" dirty="0">
                <a:solidFill>
                  <a:srgbClr val="FFFFFF"/>
                </a:solidFill>
              </a:rPr>
              <a:t>Jesus Name, Amen.</a:t>
            </a:r>
          </a:p>
          <a:p>
            <a:pPr marL="0" indent="0">
              <a:buNone/>
            </a:pPr>
            <a:endParaRPr lang="en-US" sz="3600" dirty="0">
              <a:solidFill>
                <a:srgbClr val="FFFFFF"/>
              </a:solidFill>
            </a:endParaRPr>
          </a:p>
        </p:txBody>
      </p:sp>
    </p:spTree>
    <p:extLst>
      <p:ext uri="{BB962C8B-B14F-4D97-AF65-F5344CB8AC3E}">
        <p14:creationId xmlns:p14="http://schemas.microsoft.com/office/powerpoint/2010/main" val="134117113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E4FA070-35CD-414E-B5C7-22E1E7D009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3265" y="716137"/>
            <a:ext cx="8765470" cy="5843647"/>
          </a:xfrm>
          <a:prstGeom prst="rect">
            <a:avLst/>
          </a:prstGeom>
        </p:spPr>
      </p:pic>
    </p:spTree>
    <p:extLst>
      <p:ext uri="{BB962C8B-B14F-4D97-AF65-F5344CB8AC3E}">
        <p14:creationId xmlns:p14="http://schemas.microsoft.com/office/powerpoint/2010/main" val="42697969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203486162"/>
              </p:ext>
            </p:extLst>
          </p:nvPr>
        </p:nvGraphicFramePr>
        <p:xfrm>
          <a:off x="0" y="932152"/>
          <a:ext cx="12192000" cy="5534025"/>
        </p:xfrm>
        <a:graphic>
          <a:graphicData uri="http://schemas.openxmlformats.org/presentationml/2006/ole">
            <mc:AlternateContent xmlns:mc="http://schemas.openxmlformats.org/markup-compatibility/2006">
              <mc:Choice xmlns:v="urn:schemas-microsoft-com:vml" Requires="v">
                <p:oleObj spid="_x0000_s1033" r:id="rId3" imgW="16253640" imgH="7377480" progId="">
                  <p:embed/>
                </p:oleObj>
              </mc:Choice>
              <mc:Fallback>
                <p:oleObj r:id="rId3" imgW="16253640" imgH="7377480" progId="">
                  <p:embed/>
                  <p:pic>
                    <p:nvPicPr>
                      <p:cNvPr id="0" name=""/>
                      <p:cNvPicPr/>
                      <p:nvPr/>
                    </p:nvPicPr>
                    <p:blipFill>
                      <a:blip r:embed="rId4"/>
                      <a:stretch>
                        <a:fillRect/>
                      </a:stretch>
                    </p:blipFill>
                    <p:spPr>
                      <a:xfrm>
                        <a:off x="0" y="932152"/>
                        <a:ext cx="12192000" cy="5534025"/>
                      </a:xfrm>
                      <a:prstGeom prst="rect">
                        <a:avLst/>
                      </a:prstGeom>
                    </p:spPr>
                  </p:pic>
                </p:oleObj>
              </mc:Fallback>
            </mc:AlternateContent>
          </a:graphicData>
        </a:graphic>
      </p:graphicFrame>
    </p:spTree>
    <p:extLst>
      <p:ext uri="{BB962C8B-B14F-4D97-AF65-F5344CB8AC3E}">
        <p14:creationId xmlns:p14="http://schemas.microsoft.com/office/powerpoint/2010/main" val="80224487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6840E1-34D8-4E0D-AB34-F260F4097A1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 xmlns:a16="http://schemas.microsoft.com/office/drawing/2014/main" id="{361DA80D-07E1-4C3E-BB93-6B3F415E4FF9}"/>
              </a:ext>
            </a:extLst>
          </p:cNvPr>
          <p:cNvSpPr>
            <a:spLocks noGrp="1"/>
          </p:cNvSpPr>
          <p:nvPr>
            <p:ph idx="1"/>
          </p:nvPr>
        </p:nvSpPr>
        <p:spPr/>
        <p:txBody>
          <a:bodyPr>
            <a:normAutofit/>
          </a:bodyPr>
          <a:lstStyle/>
          <a:p>
            <a:endParaRPr lang="en-US" sz="3600" dirty="0">
              <a:solidFill>
                <a:srgbClr val="FFFFFF"/>
              </a:solidFill>
            </a:endParaRPr>
          </a:p>
        </p:txBody>
      </p:sp>
    </p:spTree>
    <p:extLst>
      <p:ext uri="{BB962C8B-B14F-4D97-AF65-F5344CB8AC3E}">
        <p14:creationId xmlns:p14="http://schemas.microsoft.com/office/powerpoint/2010/main" val="1341171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6840E1-34D8-4E0D-AB34-F260F4097A1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 xmlns:a16="http://schemas.microsoft.com/office/drawing/2014/main" id="{361DA80D-07E1-4C3E-BB93-6B3F415E4FF9}"/>
              </a:ext>
            </a:extLst>
          </p:cNvPr>
          <p:cNvSpPr>
            <a:spLocks noGrp="1"/>
          </p:cNvSpPr>
          <p:nvPr>
            <p:ph idx="1"/>
          </p:nvPr>
        </p:nvSpPr>
        <p:spPr/>
        <p:txBody>
          <a:bodyPr>
            <a:normAutofit/>
          </a:bodyPr>
          <a:lstStyle/>
          <a:p>
            <a:pPr marL="0" indent="0">
              <a:buNone/>
            </a:pPr>
            <a:r>
              <a:rPr lang="en-US" sz="3600" dirty="0" smtClean="0">
                <a:solidFill>
                  <a:srgbClr val="FFFFFF"/>
                </a:solidFill>
              </a:rPr>
              <a:t>“Many </a:t>
            </a:r>
            <a:r>
              <a:rPr lang="en-US" sz="3600" dirty="0">
                <a:solidFill>
                  <a:srgbClr val="FFFFFF"/>
                </a:solidFill>
              </a:rPr>
              <a:t>dishonest tax collectors and other notorious sinners often gathered around to listen as Jesus taught the people. This raised concerns with the Jewish religious leaders and experts of the law. </a:t>
            </a:r>
          </a:p>
          <a:p>
            <a:pPr marL="0" indent="0">
              <a:buNone/>
            </a:pPr>
            <a:r>
              <a:rPr lang="en-US" sz="3600" dirty="0">
                <a:solidFill>
                  <a:srgbClr val="FFFFFF"/>
                </a:solidFill>
              </a:rPr>
              <a:t>Indignant, they grumbled and complained, saying, “Look at how this man associates with all these notorious sinners and welcomes them all to come to him!” </a:t>
            </a:r>
          </a:p>
        </p:txBody>
      </p:sp>
    </p:spTree>
    <p:extLst>
      <p:ext uri="{BB962C8B-B14F-4D97-AF65-F5344CB8AC3E}">
        <p14:creationId xmlns:p14="http://schemas.microsoft.com/office/powerpoint/2010/main" val="11488010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6840E1-34D8-4E0D-AB34-F260F4097A1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 xmlns:a16="http://schemas.microsoft.com/office/drawing/2014/main" id="{361DA80D-07E1-4C3E-BB93-6B3F415E4FF9}"/>
              </a:ext>
            </a:extLst>
          </p:cNvPr>
          <p:cNvSpPr>
            <a:spLocks noGrp="1"/>
          </p:cNvSpPr>
          <p:nvPr>
            <p:ph idx="1"/>
          </p:nvPr>
        </p:nvSpPr>
        <p:spPr>
          <a:xfrm>
            <a:off x="792158" y="1825625"/>
            <a:ext cx="10561642" cy="4738438"/>
          </a:xfrm>
        </p:spPr>
        <p:txBody>
          <a:bodyPr>
            <a:normAutofit/>
          </a:bodyPr>
          <a:lstStyle/>
          <a:p>
            <a:pPr marL="0" indent="0">
              <a:buNone/>
            </a:pPr>
            <a:r>
              <a:rPr lang="en-US" sz="3600" dirty="0">
                <a:solidFill>
                  <a:srgbClr val="FFFFFF"/>
                </a:solidFill>
              </a:rPr>
              <a:t>In response, Jesus gave them this illustration:  “There once was a shepherd with a hundred lambs, but one of his lambs wandered away and was lost</a:t>
            </a:r>
            <a:r>
              <a:rPr lang="en-US" sz="3600" dirty="0" smtClean="0">
                <a:solidFill>
                  <a:srgbClr val="FFFFFF"/>
                </a:solidFill>
              </a:rPr>
              <a:t>.</a:t>
            </a:r>
          </a:p>
          <a:p>
            <a:pPr marL="0" indent="0">
              <a:buNone/>
            </a:pPr>
            <a:r>
              <a:rPr lang="en-US" sz="3600" dirty="0" smtClean="0">
                <a:solidFill>
                  <a:srgbClr val="FFFFFF"/>
                </a:solidFill>
              </a:rPr>
              <a:t> So </a:t>
            </a:r>
            <a:r>
              <a:rPr lang="en-US" sz="3600" dirty="0">
                <a:solidFill>
                  <a:srgbClr val="FFFFFF"/>
                </a:solidFill>
              </a:rPr>
              <a:t>the shepherd left the ninety-nine lambs out in the open field and searched in the wilderness for that one lost lamb. He didn’t stop until he finally found it. </a:t>
            </a:r>
          </a:p>
          <a:p>
            <a:pPr marL="0" indent="0">
              <a:buNone/>
            </a:pPr>
            <a:r>
              <a:rPr lang="en-US" sz="3600" dirty="0">
                <a:solidFill>
                  <a:srgbClr val="FFFFFF"/>
                </a:solidFill>
              </a:rPr>
              <a:t>With exuberant joy he raised it up and placed it on his shoulders, carrying it back with cheerful delight!</a:t>
            </a:r>
            <a:r>
              <a:rPr lang="en-US" sz="3600" b="1" baseline="30000" dirty="0">
                <a:solidFill>
                  <a:srgbClr val="FFFFFF"/>
                </a:solidFill>
              </a:rPr>
              <a:t> </a:t>
            </a:r>
            <a:r>
              <a:rPr lang="en-US" sz="3600" dirty="0">
                <a:solidFill>
                  <a:srgbClr val="FFFFFF"/>
                </a:solidFill>
              </a:rPr>
              <a:t> </a:t>
            </a:r>
          </a:p>
        </p:txBody>
      </p:sp>
    </p:spTree>
    <p:extLst>
      <p:ext uri="{BB962C8B-B14F-4D97-AF65-F5344CB8AC3E}">
        <p14:creationId xmlns:p14="http://schemas.microsoft.com/office/powerpoint/2010/main" val="134117113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6840E1-34D8-4E0D-AB34-F260F4097A1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 xmlns:a16="http://schemas.microsoft.com/office/drawing/2014/main" id="{361DA80D-07E1-4C3E-BB93-6B3F415E4FF9}"/>
              </a:ext>
            </a:extLst>
          </p:cNvPr>
          <p:cNvSpPr>
            <a:spLocks noGrp="1"/>
          </p:cNvSpPr>
          <p:nvPr>
            <p:ph idx="1"/>
          </p:nvPr>
        </p:nvSpPr>
        <p:spPr>
          <a:xfrm>
            <a:off x="804732" y="1825624"/>
            <a:ext cx="10549068" cy="5032375"/>
          </a:xfrm>
        </p:spPr>
        <p:txBody>
          <a:bodyPr>
            <a:normAutofit/>
          </a:bodyPr>
          <a:lstStyle/>
          <a:p>
            <a:pPr marL="0" indent="0">
              <a:buNone/>
            </a:pPr>
            <a:r>
              <a:rPr lang="en-US" sz="3600" dirty="0">
                <a:solidFill>
                  <a:srgbClr val="FFFFFF"/>
                </a:solidFill>
              </a:rPr>
              <a:t>Returning home, he called all his friends and neighbors together and said, ‘Let’s have a party! Come and celebrate with me the return of my lost lamb. It wandered away, but I found it and brought it home.’”</a:t>
            </a:r>
          </a:p>
          <a:p>
            <a:pPr marL="0" indent="0">
              <a:buNone/>
            </a:pPr>
            <a:r>
              <a:rPr lang="en-US" sz="3600" dirty="0">
                <a:solidFill>
                  <a:srgbClr val="FFFFFF"/>
                </a:solidFill>
              </a:rPr>
              <a:t>Jesus continued, “In the same way, there will be a glorious celebration in heaven over the rescue of one lost sinner who repents, comes back home, and returns to the fold—more so than for all the righteous people who never strayed away.”</a:t>
            </a:r>
          </a:p>
        </p:txBody>
      </p:sp>
    </p:spTree>
    <p:extLst>
      <p:ext uri="{BB962C8B-B14F-4D97-AF65-F5344CB8AC3E}">
        <p14:creationId xmlns:p14="http://schemas.microsoft.com/office/powerpoint/2010/main" val="134117113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6840E1-34D8-4E0D-AB34-F260F4097A1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 xmlns:a16="http://schemas.microsoft.com/office/drawing/2014/main" id="{361DA80D-07E1-4C3E-BB93-6B3F415E4FF9}"/>
              </a:ext>
            </a:extLst>
          </p:cNvPr>
          <p:cNvSpPr>
            <a:spLocks noGrp="1"/>
          </p:cNvSpPr>
          <p:nvPr>
            <p:ph idx="1"/>
          </p:nvPr>
        </p:nvSpPr>
        <p:spPr>
          <a:xfrm>
            <a:off x="792158" y="1825624"/>
            <a:ext cx="10561642" cy="4813887"/>
          </a:xfrm>
        </p:spPr>
        <p:txBody>
          <a:bodyPr>
            <a:normAutofit/>
          </a:bodyPr>
          <a:lstStyle/>
          <a:p>
            <a:pPr marL="0" indent="0">
              <a:buNone/>
            </a:pPr>
            <a:r>
              <a:rPr lang="en-US" sz="3600" dirty="0">
                <a:solidFill>
                  <a:srgbClr val="FFFFFF"/>
                </a:solidFill>
              </a:rPr>
              <a:t>Jesus gave them another parable: “There once was a woman who had ten valuable silver coins. When she lost one of them, she swept her entire house, diligently searching every corner of her house for that one lost coin. </a:t>
            </a:r>
          </a:p>
          <a:p>
            <a:pPr marL="0" indent="0">
              <a:buNone/>
            </a:pPr>
            <a:r>
              <a:rPr lang="en-US" sz="3600" dirty="0">
                <a:solidFill>
                  <a:srgbClr val="FFFFFF"/>
                </a:solidFill>
              </a:rPr>
              <a:t>When she finally found it, she gathered all her friends and neighbors for a celebration, telling them, ‘Come and celebrate with me! I had lost my precious silver coin, but now I’ve found it.’ </a:t>
            </a:r>
            <a:r>
              <a:rPr lang="en-US" sz="3600" b="1" baseline="30000" dirty="0">
                <a:solidFill>
                  <a:srgbClr val="FFFFFF"/>
                </a:solidFill>
              </a:rPr>
              <a:t> </a:t>
            </a:r>
            <a:endParaRPr lang="en-US" sz="3600" dirty="0">
              <a:solidFill>
                <a:srgbClr val="FFFFFF"/>
              </a:solidFill>
            </a:endParaRPr>
          </a:p>
        </p:txBody>
      </p:sp>
    </p:spTree>
    <p:extLst>
      <p:ext uri="{BB962C8B-B14F-4D97-AF65-F5344CB8AC3E}">
        <p14:creationId xmlns:p14="http://schemas.microsoft.com/office/powerpoint/2010/main" val="134117113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6840E1-34D8-4E0D-AB34-F260F4097A1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 xmlns:a16="http://schemas.microsoft.com/office/drawing/2014/main" id="{361DA80D-07E1-4C3E-BB93-6B3F415E4FF9}"/>
              </a:ext>
            </a:extLst>
          </p:cNvPr>
          <p:cNvSpPr>
            <a:spLocks noGrp="1"/>
          </p:cNvSpPr>
          <p:nvPr>
            <p:ph idx="1"/>
          </p:nvPr>
        </p:nvSpPr>
        <p:spPr/>
        <p:txBody>
          <a:bodyPr>
            <a:normAutofit/>
          </a:bodyPr>
          <a:lstStyle/>
          <a:p>
            <a:pPr marL="0" indent="0">
              <a:buNone/>
            </a:pPr>
            <a:r>
              <a:rPr lang="en-US" sz="3600" dirty="0">
                <a:solidFill>
                  <a:srgbClr val="FFFFFF"/>
                </a:solidFill>
              </a:rPr>
              <a:t>That’s the way God responds every time one lost sinner repents and turns to him. He says to all his angels, ‘Let’s have a joyous celebration, for that one who was lost I have found!’</a:t>
            </a:r>
            <a:r>
              <a:rPr lang="en-US" sz="3600" dirty="0" smtClean="0">
                <a:solidFill>
                  <a:srgbClr val="FFFFFF"/>
                </a:solidFill>
              </a:rPr>
              <a:t>”  Luke 15:1-10</a:t>
            </a:r>
          </a:p>
          <a:p>
            <a:pPr marL="0" indent="0">
              <a:buNone/>
            </a:pPr>
            <a:endParaRPr lang="en-US" sz="3600" dirty="0">
              <a:solidFill>
                <a:srgbClr val="FFFFFF"/>
              </a:solidFill>
            </a:endParaRPr>
          </a:p>
          <a:p>
            <a:pPr marL="0" indent="0">
              <a:buNone/>
            </a:pPr>
            <a:endParaRPr lang="en-US" sz="3600" dirty="0">
              <a:solidFill>
                <a:srgbClr val="FFFFFF"/>
              </a:solidFill>
            </a:endParaRPr>
          </a:p>
        </p:txBody>
      </p:sp>
    </p:spTree>
    <p:extLst>
      <p:ext uri="{BB962C8B-B14F-4D97-AF65-F5344CB8AC3E}">
        <p14:creationId xmlns:p14="http://schemas.microsoft.com/office/powerpoint/2010/main" val="134117113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3E50D489-D3B0-4C84-A5FA-D027804F0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153" y="863600"/>
            <a:ext cx="11075694" cy="5480756"/>
          </a:xfrm>
          <a:prstGeom prst="rect">
            <a:avLst/>
          </a:prstGeom>
        </p:spPr>
      </p:pic>
    </p:spTree>
    <p:extLst>
      <p:ext uri="{BB962C8B-B14F-4D97-AF65-F5344CB8AC3E}">
        <p14:creationId xmlns:p14="http://schemas.microsoft.com/office/powerpoint/2010/main" val="26686452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6840E1-34D8-4E0D-AB34-F260F4097A1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 xmlns:a16="http://schemas.microsoft.com/office/drawing/2014/main" id="{361DA80D-07E1-4C3E-BB93-6B3F415E4FF9}"/>
              </a:ext>
            </a:extLst>
          </p:cNvPr>
          <p:cNvSpPr>
            <a:spLocks noGrp="1"/>
          </p:cNvSpPr>
          <p:nvPr>
            <p:ph idx="1"/>
          </p:nvPr>
        </p:nvSpPr>
        <p:spPr/>
        <p:txBody>
          <a:bodyPr>
            <a:normAutofit/>
          </a:bodyPr>
          <a:lstStyle/>
          <a:p>
            <a:pPr marL="0" indent="0">
              <a:buNone/>
            </a:pPr>
            <a:r>
              <a:rPr lang="en-US" sz="3600" dirty="0">
                <a:solidFill>
                  <a:srgbClr val="FFFFFF"/>
                </a:solidFill>
              </a:rPr>
              <a:t>The best word to describe God’s heart for people is “relentless”.   </a:t>
            </a:r>
          </a:p>
          <a:p>
            <a:pPr marL="0" indent="0">
              <a:buNone/>
            </a:pPr>
            <a:endParaRPr lang="en-US" sz="3600" dirty="0">
              <a:solidFill>
                <a:srgbClr val="FFFFFF"/>
              </a:solidFill>
            </a:endParaRPr>
          </a:p>
          <a:p>
            <a:pPr marL="0" indent="0">
              <a:buNone/>
            </a:pPr>
            <a:r>
              <a:rPr lang="en-US" sz="3600" dirty="0" smtClean="0">
                <a:solidFill>
                  <a:srgbClr val="FFFFFF"/>
                </a:solidFill>
              </a:rPr>
              <a:t>2 </a:t>
            </a:r>
            <a:r>
              <a:rPr lang="en-US" sz="3600" dirty="0">
                <a:solidFill>
                  <a:srgbClr val="FFFFFF"/>
                </a:solidFill>
              </a:rPr>
              <a:t>Peter 3:9 says, </a:t>
            </a:r>
            <a:r>
              <a:rPr lang="en-US" sz="3600" i="1" dirty="0">
                <a:solidFill>
                  <a:srgbClr val="FFFFFF"/>
                </a:solidFill>
              </a:rPr>
              <a:t>“The Lord is not slow to fulfill his promise as some count slowness, but is patient toward you, not wishing that any should perish, but that all should reach repentance.” </a:t>
            </a:r>
            <a:r>
              <a:rPr lang="en-US" sz="3600" dirty="0">
                <a:solidFill>
                  <a:srgbClr val="FFFFFF"/>
                </a:solidFill>
              </a:rPr>
              <a:t>ESV.</a:t>
            </a:r>
          </a:p>
        </p:txBody>
      </p:sp>
    </p:spTree>
    <p:extLst>
      <p:ext uri="{BB962C8B-B14F-4D97-AF65-F5344CB8AC3E}">
        <p14:creationId xmlns:p14="http://schemas.microsoft.com/office/powerpoint/2010/main" val="13411711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740</Words>
  <Application>Microsoft Macintosh PowerPoint</Application>
  <PresentationFormat>Custom</PresentationFormat>
  <Paragraphs>65</Paragraphs>
  <Slides>20</Slides>
  <Notes>0</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Prayer:</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LONG Bryan (ENGIE Insight)</dc:creator>
  <cp:lastModifiedBy>Sharon Anderson</cp:lastModifiedBy>
  <cp:revision>11</cp:revision>
  <dcterms:created xsi:type="dcterms:W3CDTF">2019-03-29T15:57:47Z</dcterms:created>
  <dcterms:modified xsi:type="dcterms:W3CDTF">2019-03-31T02:17:18Z</dcterms:modified>
</cp:coreProperties>
</file>