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6" r:id="rId2"/>
    <p:sldId id="264" r:id="rId3"/>
    <p:sldId id="304" r:id="rId4"/>
    <p:sldId id="297" r:id="rId5"/>
    <p:sldId id="306" r:id="rId6"/>
    <p:sldId id="307" r:id="rId7"/>
    <p:sldId id="308" r:id="rId8"/>
    <p:sldId id="305" r:id="rId9"/>
    <p:sldId id="309" r:id="rId10"/>
    <p:sldId id="298" r:id="rId11"/>
    <p:sldId id="299" r:id="rId12"/>
    <p:sldId id="300" r:id="rId13"/>
    <p:sldId id="301" r:id="rId14"/>
    <p:sldId id="302" r:id="rId15"/>
    <p:sldId id="303" r:id="rId1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51E44"/>
    <a:srgbClr val="1552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43"/>
  </p:normalViewPr>
  <p:slideViewPr>
    <p:cSldViewPr snapToGrid="0" snapToObjects="1">
      <p:cViewPr varScale="1">
        <p:scale>
          <a:sx n="32" d="100"/>
          <a:sy n="32" d="100"/>
        </p:scale>
        <p:origin x="54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sz="half" idx="13"/>
          </p:nvPr>
        </p:nvSpPr>
        <p:spPr>
          <a:xfrm>
            <a:off x="5325070" y="946546"/>
            <a:ext cx="13722210" cy="8304611"/>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4833937" y="9447609"/>
            <a:ext cx="14716126" cy="2000251"/>
          </a:xfrm>
          <a:prstGeom prst="rect">
            <a:avLst/>
          </a:prstGeom>
        </p:spPr>
        <p:txBody>
          <a:bodyPr/>
          <a:lstStyle/>
          <a:p>
            <a:r>
              <a:t>Title Text</a:t>
            </a:r>
          </a:p>
        </p:txBody>
      </p:sp>
      <p:sp>
        <p:nvSpPr>
          <p:cNvPr id="22" name="Body Level One…"/>
          <p:cNvSpPr txBox="1">
            <a:spLocks noGrp="1"/>
          </p:cNvSpPr>
          <p:nvPr>
            <p:ph type="body" sz="quarter" idx="1"/>
          </p:nvPr>
        </p:nvSpPr>
        <p:spPr>
          <a:xfrm>
            <a:off x="4833937" y="11465718"/>
            <a:ext cx="14716126" cy="1589486"/>
          </a:xfrm>
          <a:prstGeom prst="rect">
            <a:avLst/>
          </a:prstGeom>
        </p:spPr>
        <p:txBody>
          <a:bodyPr anchor="t"/>
          <a:lstStyle>
            <a:lvl1pPr marL="0" indent="0" algn="ctr">
              <a:spcBef>
                <a:spcPts val="0"/>
              </a:spcBef>
              <a:buClrTx/>
              <a:buSzTx/>
              <a:buNone/>
              <a:defRPr sz="5200"/>
            </a:lvl1pPr>
            <a:lvl2pPr marL="0" indent="228600" algn="ctr">
              <a:spcBef>
                <a:spcPts val="0"/>
              </a:spcBef>
              <a:buClrTx/>
              <a:buSzTx/>
              <a:buNone/>
              <a:defRPr sz="5200"/>
            </a:lvl2pPr>
            <a:lvl3pPr marL="0" indent="457200" algn="ctr">
              <a:spcBef>
                <a:spcPts val="0"/>
              </a:spcBef>
              <a:buClrTx/>
              <a:buSzTx/>
              <a:buNone/>
              <a:defRPr sz="5200"/>
            </a:lvl3pPr>
            <a:lvl4pPr marL="0" indent="685800" algn="ctr">
              <a:spcBef>
                <a:spcPts val="0"/>
              </a:spcBef>
              <a:buClrTx/>
              <a:buSzTx/>
              <a:buNone/>
              <a:defRPr sz="5200"/>
            </a:lvl4pPr>
            <a:lvl5pPr marL="0" indent="914400" algn="ctr">
              <a:spcBef>
                <a:spcPts val="0"/>
              </a:spcBef>
              <a:buClrTx/>
              <a:buSzTx/>
              <a:buNone/>
              <a:defRPr sz="52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4833937" y="4536281"/>
            <a:ext cx="14716126" cy="4643438"/>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12495609" y="898481"/>
            <a:ext cx="7500939" cy="11555016"/>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4387453" y="892968"/>
            <a:ext cx="7500938" cy="5607845"/>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4387453" y="6643687"/>
            <a:ext cx="7500938" cy="5786438"/>
          </a:xfrm>
          <a:prstGeom prst="rect">
            <a:avLst/>
          </a:prstGeom>
        </p:spPr>
        <p:txBody>
          <a:bodyPr anchor="t"/>
          <a:lstStyle>
            <a:lvl1pPr marL="0" indent="0" algn="ctr">
              <a:spcBef>
                <a:spcPts val="0"/>
              </a:spcBef>
              <a:buClrTx/>
              <a:buSzTx/>
              <a:buNone/>
              <a:defRPr sz="5200"/>
            </a:lvl1pPr>
            <a:lvl2pPr marL="0" indent="228600" algn="ctr">
              <a:spcBef>
                <a:spcPts val="0"/>
              </a:spcBef>
              <a:buClrTx/>
              <a:buSzTx/>
              <a:buNone/>
              <a:defRPr sz="5200"/>
            </a:lvl2pPr>
            <a:lvl3pPr marL="0" indent="457200" algn="ctr">
              <a:spcBef>
                <a:spcPts val="0"/>
              </a:spcBef>
              <a:buClrTx/>
              <a:buSzTx/>
              <a:buNone/>
              <a:defRPr sz="5200"/>
            </a:lvl3pPr>
            <a:lvl4pPr marL="0" indent="685800" algn="ctr">
              <a:spcBef>
                <a:spcPts val="0"/>
              </a:spcBef>
              <a:buClrTx/>
              <a:buSzTx/>
              <a:buNone/>
              <a:defRPr sz="5200"/>
            </a:lvl4pPr>
            <a:lvl5pPr marL="0" indent="914400" algn="ctr">
              <a:spcBef>
                <a:spcPts val="0"/>
              </a:spcBef>
              <a:buClrTx/>
              <a:buSzTx/>
              <a:buNone/>
              <a:defRPr sz="52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quarter" idx="13"/>
          </p:nvPr>
        </p:nvSpPr>
        <p:spPr>
          <a:xfrm>
            <a:off x="12495609" y="3643312"/>
            <a:ext cx="7500938" cy="8840392"/>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quarter" idx="1"/>
          </p:nvPr>
        </p:nvSpPr>
        <p:spPr>
          <a:xfrm>
            <a:off x="4387453" y="3643312"/>
            <a:ext cx="7500938" cy="8840392"/>
          </a:xfrm>
          <a:prstGeom prst="rect">
            <a:avLst/>
          </a:prstGeom>
        </p:spPr>
        <p:txBody>
          <a:bodyPr/>
          <a:lstStyle>
            <a:lvl1pPr marL="465364" indent="-465364">
              <a:spcBef>
                <a:spcPts val="4500"/>
              </a:spcBef>
              <a:buClrTx/>
              <a:defRPr sz="3800"/>
            </a:lvl1pPr>
            <a:lvl2pPr marL="808264" indent="-465364">
              <a:spcBef>
                <a:spcPts val="4500"/>
              </a:spcBef>
              <a:buClrTx/>
              <a:defRPr sz="3800"/>
            </a:lvl2pPr>
            <a:lvl3pPr marL="1151164" indent="-465364">
              <a:spcBef>
                <a:spcPts val="4500"/>
              </a:spcBef>
              <a:buClrTx/>
              <a:defRPr sz="3800"/>
            </a:lvl3pPr>
            <a:lvl4pPr marL="1494064" indent="-465364">
              <a:spcBef>
                <a:spcPts val="4500"/>
              </a:spcBef>
              <a:buClrTx/>
              <a:defRPr sz="3800"/>
            </a:lvl4pPr>
            <a:lvl5pPr marL="1836964" indent="-465364">
              <a:spcBef>
                <a:spcPts val="4500"/>
              </a:spcBef>
              <a:buClrTx/>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4387453" y="1785937"/>
            <a:ext cx="15609094" cy="10144126"/>
          </a:xfrm>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12513468" y="6983015"/>
            <a:ext cx="7500939" cy="5482829"/>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12513468" y="892968"/>
            <a:ext cx="7500939" cy="5482829"/>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4387453" y="892968"/>
            <a:ext cx="7500938" cy="11572876"/>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4833937" y="8947546"/>
            <a:ext cx="14716126" cy="647701"/>
          </a:xfrm>
          <a:prstGeom prst="rect">
            <a:avLst/>
          </a:prstGeom>
        </p:spPr>
        <p:txBody>
          <a:bodyPr anchor="t">
            <a:spAutoFit/>
          </a:bodyPr>
          <a:lstStyle>
            <a:lvl1pPr marL="0" indent="0" algn="ctr">
              <a:spcBef>
                <a:spcPts val="0"/>
              </a:spcBef>
              <a:buClrTx/>
              <a:buSzTx/>
              <a:buNone/>
              <a:defRPr sz="3200" i="1"/>
            </a:lvl1pPr>
          </a:lstStyle>
          <a:p>
            <a:r>
              <a:t>–Johnny Appleseed</a:t>
            </a:r>
          </a:p>
        </p:txBody>
      </p:sp>
      <p:sp>
        <p:nvSpPr>
          <p:cNvPr id="94" name="“Type a quote here.”"/>
          <p:cNvSpPr txBox="1">
            <a:spLocks noGrp="1"/>
          </p:cNvSpPr>
          <p:nvPr>
            <p:ph type="body" sz="quarter" idx="14"/>
          </p:nvPr>
        </p:nvSpPr>
        <p:spPr>
          <a:xfrm>
            <a:off x="4833937" y="6055915"/>
            <a:ext cx="14716126" cy="863601"/>
          </a:xfrm>
          <a:prstGeom prst="rect">
            <a:avLst/>
          </a:prstGeom>
        </p:spPr>
        <p:txBody>
          <a:bodyPr>
            <a:spAutoFit/>
          </a:bodyPr>
          <a:lstStyle>
            <a:lvl1pPr marL="0" indent="0" algn="ctr">
              <a:spcBef>
                <a:spcPts val="0"/>
              </a:spcBef>
              <a:buClrTx/>
              <a:buSzTx/>
              <a:buNone/>
              <a:defRPr sz="46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387453" y="357187"/>
            <a:ext cx="15609094" cy="3036095"/>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ctr">
            <a:normAutofit/>
          </a:bodyPr>
          <a:lstStyle/>
          <a:p>
            <a:r>
              <a:t>Title Text</a:t>
            </a:r>
          </a:p>
        </p:txBody>
      </p:sp>
      <p:sp>
        <p:nvSpPr>
          <p:cNvPr id="3" name="Body Level One…"/>
          <p:cNvSpPr txBox="1">
            <a:spLocks noGrp="1"/>
          </p:cNvSpPr>
          <p:nvPr>
            <p:ph type="body" idx="1"/>
          </p:nvPr>
        </p:nvSpPr>
        <p:spPr>
          <a:xfrm>
            <a:off x="4387453" y="3643312"/>
            <a:ext cx="15609094" cy="8840392"/>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4103" y="13073062"/>
            <a:ext cx="466269" cy="477671"/>
          </a:xfrm>
          <a:prstGeom prst="rect">
            <a:avLst/>
          </a:prstGeom>
          <a:ln w="12700">
            <a:miter lim="400000"/>
          </a:ln>
        </p:spPr>
        <p:txBody>
          <a:bodyPr wrap="none" lIns="71437" tIns="71437" rIns="71437" bIns="71437">
            <a:spAutoFit/>
          </a:bodyPr>
          <a:lstStyle>
            <a:lvl1pPr>
              <a:defRPr sz="22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Neue Medium"/>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Neue Medium"/>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Neue Medium"/>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Neue Medium"/>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Neue Medium"/>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Neue Medium"/>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Neue Medium"/>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Neue Medium"/>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Neue Medium"/>
        </a:defRPr>
      </a:lvl9pPr>
    </p:titleStyle>
    <p:bodyStyle>
      <a:lvl1pPr marL="611187" marR="0" indent="-611187" algn="l" defTabSz="821531" rtl="0" latinLnBrk="0">
        <a:lnSpc>
          <a:spcPct val="100000"/>
        </a:lnSpc>
        <a:spcBef>
          <a:spcPts val="5900"/>
        </a:spcBef>
        <a:spcAft>
          <a:spcPts val="0"/>
        </a:spcAft>
        <a:buClr>
          <a:srgbClr val="FFFFFF"/>
        </a:buClr>
        <a:buSzPct val="145000"/>
        <a:buFontTx/>
        <a:buChar char="•"/>
        <a:tabLst/>
        <a:defRPr sz="4400" b="0" i="0" u="none" strike="noStrike" cap="none" spc="0" baseline="0">
          <a:ln>
            <a:noFill/>
          </a:ln>
          <a:solidFill>
            <a:srgbClr val="FFFFFF"/>
          </a:solidFill>
          <a:uFillTx/>
          <a:latin typeface="Helvetica Neue"/>
          <a:ea typeface="Helvetica Neue"/>
          <a:cs typeface="Helvetica Neue"/>
          <a:sym typeface="Helvetica Neue"/>
        </a:defRPr>
      </a:lvl1pPr>
      <a:lvl2pPr marL="1055687" marR="0" indent="-611187" algn="l" defTabSz="821531" rtl="0" latinLnBrk="0">
        <a:lnSpc>
          <a:spcPct val="100000"/>
        </a:lnSpc>
        <a:spcBef>
          <a:spcPts val="5900"/>
        </a:spcBef>
        <a:spcAft>
          <a:spcPts val="0"/>
        </a:spcAft>
        <a:buClr>
          <a:srgbClr val="FFFFFF"/>
        </a:buClr>
        <a:buSzPct val="145000"/>
        <a:buFontTx/>
        <a:buChar char="•"/>
        <a:tabLst/>
        <a:defRPr sz="4400" b="0" i="0" u="none" strike="noStrike" cap="none" spc="0" baseline="0">
          <a:ln>
            <a:noFill/>
          </a:ln>
          <a:solidFill>
            <a:srgbClr val="FFFFFF"/>
          </a:solidFill>
          <a:uFillTx/>
          <a:latin typeface="Helvetica Neue"/>
          <a:ea typeface="Helvetica Neue"/>
          <a:cs typeface="Helvetica Neue"/>
          <a:sym typeface="Helvetica Neue"/>
        </a:defRPr>
      </a:lvl2pPr>
      <a:lvl3pPr marL="1500187" marR="0" indent="-611187" algn="l" defTabSz="821531" rtl="0" latinLnBrk="0">
        <a:lnSpc>
          <a:spcPct val="100000"/>
        </a:lnSpc>
        <a:spcBef>
          <a:spcPts val="5900"/>
        </a:spcBef>
        <a:spcAft>
          <a:spcPts val="0"/>
        </a:spcAft>
        <a:buClr>
          <a:srgbClr val="FFFFFF"/>
        </a:buClr>
        <a:buSzPct val="145000"/>
        <a:buFontTx/>
        <a:buChar char="•"/>
        <a:tabLst/>
        <a:defRPr sz="4400" b="0" i="0" u="none" strike="noStrike" cap="none" spc="0" baseline="0">
          <a:ln>
            <a:noFill/>
          </a:ln>
          <a:solidFill>
            <a:srgbClr val="FFFFFF"/>
          </a:solidFill>
          <a:uFillTx/>
          <a:latin typeface="Helvetica Neue"/>
          <a:ea typeface="Helvetica Neue"/>
          <a:cs typeface="Helvetica Neue"/>
          <a:sym typeface="Helvetica Neue"/>
        </a:defRPr>
      </a:lvl3pPr>
      <a:lvl4pPr marL="1944687" marR="0" indent="-611187" algn="l" defTabSz="821531" rtl="0" latinLnBrk="0">
        <a:lnSpc>
          <a:spcPct val="100000"/>
        </a:lnSpc>
        <a:spcBef>
          <a:spcPts val="5900"/>
        </a:spcBef>
        <a:spcAft>
          <a:spcPts val="0"/>
        </a:spcAft>
        <a:buClr>
          <a:srgbClr val="FFFFFF"/>
        </a:buClr>
        <a:buSzPct val="145000"/>
        <a:buFontTx/>
        <a:buChar char="•"/>
        <a:tabLst/>
        <a:defRPr sz="4400" b="0" i="0" u="none" strike="noStrike" cap="none" spc="0" baseline="0">
          <a:ln>
            <a:noFill/>
          </a:ln>
          <a:solidFill>
            <a:srgbClr val="FFFFFF"/>
          </a:solidFill>
          <a:uFillTx/>
          <a:latin typeface="Helvetica Neue"/>
          <a:ea typeface="Helvetica Neue"/>
          <a:cs typeface="Helvetica Neue"/>
          <a:sym typeface="Helvetica Neue"/>
        </a:defRPr>
      </a:lvl4pPr>
      <a:lvl5pPr marL="2389187" marR="0" indent="-611187" algn="l" defTabSz="821531" rtl="0" latinLnBrk="0">
        <a:lnSpc>
          <a:spcPct val="100000"/>
        </a:lnSpc>
        <a:spcBef>
          <a:spcPts val="5900"/>
        </a:spcBef>
        <a:spcAft>
          <a:spcPts val="0"/>
        </a:spcAft>
        <a:buClr>
          <a:srgbClr val="FFFFFF"/>
        </a:buClr>
        <a:buSzPct val="145000"/>
        <a:buFontTx/>
        <a:buChar char="•"/>
        <a:tabLst/>
        <a:defRPr sz="4400" b="0" i="0" u="none" strike="noStrike" cap="none" spc="0" baseline="0">
          <a:ln>
            <a:noFill/>
          </a:ln>
          <a:solidFill>
            <a:srgbClr val="FFFFFF"/>
          </a:solidFill>
          <a:uFillTx/>
          <a:latin typeface="Helvetica Neue"/>
          <a:ea typeface="Helvetica Neue"/>
          <a:cs typeface="Helvetica Neue"/>
          <a:sym typeface="Helvetica Neue"/>
        </a:defRPr>
      </a:lvl5pPr>
      <a:lvl6pPr marL="2833687" marR="0" indent="-611187" algn="l" defTabSz="821531" rtl="0" latinLnBrk="0">
        <a:lnSpc>
          <a:spcPct val="100000"/>
        </a:lnSpc>
        <a:spcBef>
          <a:spcPts val="5900"/>
        </a:spcBef>
        <a:spcAft>
          <a:spcPts val="0"/>
        </a:spcAft>
        <a:buClr>
          <a:srgbClr val="FFFFFF"/>
        </a:buClr>
        <a:buSzPct val="145000"/>
        <a:buFontTx/>
        <a:buChar char="•"/>
        <a:tabLst/>
        <a:defRPr sz="4400" b="0" i="0" u="none" strike="noStrike" cap="none" spc="0" baseline="0">
          <a:ln>
            <a:noFill/>
          </a:ln>
          <a:solidFill>
            <a:srgbClr val="FFFFFF"/>
          </a:solidFill>
          <a:uFillTx/>
          <a:latin typeface="Helvetica Neue"/>
          <a:ea typeface="Helvetica Neue"/>
          <a:cs typeface="Helvetica Neue"/>
          <a:sym typeface="Helvetica Neue"/>
        </a:defRPr>
      </a:lvl6pPr>
      <a:lvl7pPr marL="3278187" marR="0" indent="-611187" algn="l" defTabSz="821531" rtl="0" latinLnBrk="0">
        <a:lnSpc>
          <a:spcPct val="100000"/>
        </a:lnSpc>
        <a:spcBef>
          <a:spcPts val="5900"/>
        </a:spcBef>
        <a:spcAft>
          <a:spcPts val="0"/>
        </a:spcAft>
        <a:buClr>
          <a:srgbClr val="FFFFFF"/>
        </a:buClr>
        <a:buSzPct val="145000"/>
        <a:buFontTx/>
        <a:buChar char="•"/>
        <a:tabLst/>
        <a:defRPr sz="4400" b="0" i="0" u="none" strike="noStrike" cap="none" spc="0" baseline="0">
          <a:ln>
            <a:noFill/>
          </a:ln>
          <a:solidFill>
            <a:srgbClr val="FFFFFF"/>
          </a:solidFill>
          <a:uFillTx/>
          <a:latin typeface="Helvetica Neue"/>
          <a:ea typeface="Helvetica Neue"/>
          <a:cs typeface="Helvetica Neue"/>
          <a:sym typeface="Helvetica Neue"/>
        </a:defRPr>
      </a:lvl7pPr>
      <a:lvl8pPr marL="3722687" marR="0" indent="-611187" algn="l" defTabSz="821531" rtl="0" latinLnBrk="0">
        <a:lnSpc>
          <a:spcPct val="100000"/>
        </a:lnSpc>
        <a:spcBef>
          <a:spcPts val="5900"/>
        </a:spcBef>
        <a:spcAft>
          <a:spcPts val="0"/>
        </a:spcAft>
        <a:buClr>
          <a:srgbClr val="FFFFFF"/>
        </a:buClr>
        <a:buSzPct val="145000"/>
        <a:buFontTx/>
        <a:buChar char="•"/>
        <a:tabLst/>
        <a:defRPr sz="4400" b="0" i="0" u="none" strike="noStrike" cap="none" spc="0" baseline="0">
          <a:ln>
            <a:noFill/>
          </a:ln>
          <a:solidFill>
            <a:srgbClr val="FFFFFF"/>
          </a:solidFill>
          <a:uFillTx/>
          <a:latin typeface="Helvetica Neue"/>
          <a:ea typeface="Helvetica Neue"/>
          <a:cs typeface="Helvetica Neue"/>
          <a:sym typeface="Helvetica Neue"/>
        </a:defRPr>
      </a:lvl8pPr>
      <a:lvl9pPr marL="4167187" marR="0" indent="-611187" algn="l" defTabSz="821531" rtl="0" latinLnBrk="0">
        <a:lnSpc>
          <a:spcPct val="100000"/>
        </a:lnSpc>
        <a:spcBef>
          <a:spcPts val="5900"/>
        </a:spcBef>
        <a:spcAft>
          <a:spcPts val="0"/>
        </a:spcAft>
        <a:buClr>
          <a:srgbClr val="FFFFFF"/>
        </a:buClr>
        <a:buSzPct val="145000"/>
        <a:buFontTx/>
        <a:buChar char="•"/>
        <a:tabLst/>
        <a:defRPr sz="4400" b="0" i="0" u="none" strike="noStrike" cap="none" spc="0" baseline="0">
          <a:ln>
            <a:noFill/>
          </a:ln>
          <a:solidFill>
            <a:srgbClr val="FFFFFF"/>
          </a:solidFill>
          <a:uFillTx/>
          <a:latin typeface="Helvetica Neue"/>
          <a:ea typeface="Helvetica Neue"/>
          <a:cs typeface="Helvetica Neue"/>
          <a:sym typeface="Helvetica Neue"/>
        </a:defRPr>
      </a:lvl9pPr>
    </p:bodyStyle>
    <p:otherStyle>
      <a:lvl1pPr marL="0" marR="0" indent="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1pPr>
      <a:lvl2pPr marL="0" marR="0" indent="2286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2pPr>
      <a:lvl3pPr marL="0" marR="0" indent="4572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3pPr>
      <a:lvl4pPr marL="0" marR="0" indent="6858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4pPr>
      <a:lvl5pPr marL="0" marR="0" indent="9144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5pPr>
      <a:lvl6pPr marL="0" marR="0" indent="11430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6pPr>
      <a:lvl7pPr marL="0" marR="0" indent="13716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7pPr>
      <a:lvl8pPr marL="0" marR="0" indent="16002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8pPr>
      <a:lvl9pPr marL="0" marR="0" indent="18288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193B"/>
        </a:solidFill>
        <a:effectLst/>
      </p:bgPr>
    </p:bg>
    <p:spTree>
      <p:nvGrpSpPr>
        <p:cNvPr id="1" name=""/>
        <p:cNvGrpSpPr/>
        <p:nvPr/>
      </p:nvGrpSpPr>
      <p:grpSpPr>
        <a:xfrm>
          <a:off x="0" y="0"/>
          <a:ext cx="0" cy="0"/>
          <a:chOff x="0" y="0"/>
          <a:chExt cx="0" cy="0"/>
        </a:xfrm>
      </p:grpSpPr>
      <p:sp>
        <p:nvSpPr>
          <p:cNvPr id="124" name="Are you the real deal?…"/>
          <p:cNvSpPr txBox="1"/>
          <p:nvPr/>
        </p:nvSpPr>
        <p:spPr>
          <a:xfrm>
            <a:off x="4084888" y="4335882"/>
            <a:ext cx="144334" cy="3504163"/>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lang="en-GB" dirty="0"/>
          </a:p>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dirty="0"/>
          </a:p>
        </p:txBody>
      </p:sp>
      <p:pic>
        <p:nvPicPr>
          <p:cNvPr id="3" name="Picture 2">
            <a:extLst>
              <a:ext uri="{FF2B5EF4-FFF2-40B4-BE49-F238E27FC236}">
                <a16:creationId xmlns:a16="http://schemas.microsoft.com/office/drawing/2014/main" id="{543873B2-CB97-754E-941E-C5C6FEA4A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4" name="TextBox 3">
            <a:extLst>
              <a:ext uri="{FF2B5EF4-FFF2-40B4-BE49-F238E27FC236}">
                <a16:creationId xmlns:a16="http://schemas.microsoft.com/office/drawing/2014/main" id="{5AA87CBA-B361-6C48-93EC-C85A633EA98E}"/>
              </a:ext>
            </a:extLst>
          </p:cNvPr>
          <p:cNvSpPr txBox="1"/>
          <p:nvPr/>
        </p:nvSpPr>
        <p:spPr>
          <a:xfrm>
            <a:off x="6028267" y="3556000"/>
            <a:ext cx="12361333" cy="4284045"/>
          </a:xfrm>
          <a:prstGeom prst="rect">
            <a:avLst/>
          </a:prstGeom>
          <a:solidFill>
            <a:srgbClr val="01193B"/>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5" name="TextBox 4">
            <a:extLst>
              <a:ext uri="{FF2B5EF4-FFF2-40B4-BE49-F238E27FC236}">
                <a16:creationId xmlns:a16="http://schemas.microsoft.com/office/drawing/2014/main" id="{ACCE8542-4B02-1A43-A2FB-771516B7C42F}"/>
              </a:ext>
            </a:extLst>
          </p:cNvPr>
          <p:cNvSpPr txBox="1"/>
          <p:nvPr/>
        </p:nvSpPr>
        <p:spPr>
          <a:xfrm>
            <a:off x="9313333" y="12056533"/>
            <a:ext cx="5757334" cy="1286934"/>
          </a:xfrm>
          <a:prstGeom prst="rect">
            <a:avLst/>
          </a:prstGeom>
          <a:solidFill>
            <a:srgbClr val="155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E776D7CD-11F3-5A4E-851D-9522AEA9A3C0}"/>
              </a:ext>
            </a:extLst>
          </p:cNvPr>
          <p:cNvSpPr txBox="1"/>
          <p:nvPr/>
        </p:nvSpPr>
        <p:spPr>
          <a:xfrm>
            <a:off x="7789334" y="9304822"/>
            <a:ext cx="9414933" cy="1286933"/>
          </a:xfrm>
          <a:prstGeom prst="rect">
            <a:avLst/>
          </a:prstGeom>
          <a:solidFill>
            <a:srgbClr val="051E4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5C746C0A-A69E-4A4C-BD08-D1DC0D1367AB}"/>
              </a:ext>
            </a:extLst>
          </p:cNvPr>
          <p:cNvSpPr txBox="1"/>
          <p:nvPr/>
        </p:nvSpPr>
        <p:spPr>
          <a:xfrm>
            <a:off x="5757333" y="4307341"/>
            <a:ext cx="12792733" cy="2914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9000" b="1" i="0" u="none" strike="noStrike" cap="none" spc="0" normalizeH="0" baseline="0" dirty="0">
                <a:ln>
                  <a:noFill/>
                </a:ln>
                <a:solidFill>
                  <a:srgbClr val="FFFFFF"/>
                </a:solidFill>
                <a:effectLst/>
                <a:uFillTx/>
                <a:latin typeface="Brandon Grotesque" panose="020B0503020203060202" pitchFamily="34" charset="77"/>
                <a:sym typeface="Helvetica Neue"/>
              </a:rPr>
              <a:t>Balloons. The Holy Spirit and </a:t>
            </a:r>
            <a:r>
              <a:rPr lang="en-US" sz="9000" dirty="0">
                <a:latin typeface="Brandon Grotesque" panose="020B0503020203060202" pitchFamily="34" charset="77"/>
              </a:rPr>
              <a:t>T</a:t>
            </a:r>
            <a:r>
              <a:rPr kumimoji="0" lang="en-US" sz="9000" b="1" i="0" u="none" strike="noStrike" cap="none" spc="0" normalizeH="0" baseline="0" dirty="0">
                <a:ln>
                  <a:noFill/>
                </a:ln>
                <a:solidFill>
                  <a:srgbClr val="FFFFFF"/>
                </a:solidFill>
                <a:effectLst/>
                <a:uFillTx/>
                <a:latin typeface="Brandon Grotesque" panose="020B0503020203060202" pitchFamily="34" charset="77"/>
                <a:sym typeface="Helvetica Neue"/>
              </a:rPr>
              <a:t>he </a:t>
            </a:r>
            <a:r>
              <a:rPr lang="en-US" sz="9000" dirty="0">
                <a:latin typeface="Brandon Grotesque" panose="020B0503020203060202" pitchFamily="34" charset="77"/>
              </a:rPr>
              <a:t>K</a:t>
            </a:r>
            <a:r>
              <a:rPr kumimoji="0" lang="en-US" sz="9000" b="1" i="0" u="none" strike="noStrike" cap="none" spc="0" normalizeH="0" baseline="0" dirty="0">
                <a:ln>
                  <a:noFill/>
                </a:ln>
                <a:solidFill>
                  <a:srgbClr val="FFFFFF"/>
                </a:solidFill>
                <a:effectLst/>
                <a:uFillTx/>
                <a:latin typeface="Brandon Grotesque" panose="020B0503020203060202" pitchFamily="34" charset="77"/>
                <a:sym typeface="Helvetica Neue"/>
              </a:rPr>
              <a:t>iss of Life</a:t>
            </a:r>
          </a:p>
        </p:txBody>
      </p:sp>
    </p:spTree>
    <p:extLst>
      <p:ext uri="{BB962C8B-B14F-4D97-AF65-F5344CB8AC3E}">
        <p14:creationId xmlns:p14="http://schemas.microsoft.com/office/powerpoint/2010/main" val="2123574213"/>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1193B"/>
        </a:solidFill>
        <a:effectLst/>
      </p:bgPr>
    </p:bg>
    <p:spTree>
      <p:nvGrpSpPr>
        <p:cNvPr id="1" name=""/>
        <p:cNvGrpSpPr/>
        <p:nvPr/>
      </p:nvGrpSpPr>
      <p:grpSpPr>
        <a:xfrm>
          <a:off x="0" y="0"/>
          <a:ext cx="0" cy="0"/>
          <a:chOff x="0" y="0"/>
          <a:chExt cx="0" cy="0"/>
        </a:xfrm>
      </p:grpSpPr>
      <p:sp>
        <p:nvSpPr>
          <p:cNvPr id="124" name="Are you the real deal?…"/>
          <p:cNvSpPr txBox="1"/>
          <p:nvPr/>
        </p:nvSpPr>
        <p:spPr>
          <a:xfrm>
            <a:off x="4084888" y="4335882"/>
            <a:ext cx="144334" cy="3504163"/>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lang="en-GB" dirty="0"/>
          </a:p>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dirty="0"/>
          </a:p>
        </p:txBody>
      </p:sp>
      <p:pic>
        <p:nvPicPr>
          <p:cNvPr id="3" name="Picture 2">
            <a:extLst>
              <a:ext uri="{FF2B5EF4-FFF2-40B4-BE49-F238E27FC236}">
                <a16:creationId xmlns:a16="http://schemas.microsoft.com/office/drawing/2014/main" id="{543873B2-CB97-754E-941E-C5C6FEA4A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4" name="TextBox 3">
            <a:extLst>
              <a:ext uri="{FF2B5EF4-FFF2-40B4-BE49-F238E27FC236}">
                <a16:creationId xmlns:a16="http://schemas.microsoft.com/office/drawing/2014/main" id="{5AA87CBA-B361-6C48-93EC-C85A633EA98E}"/>
              </a:ext>
            </a:extLst>
          </p:cNvPr>
          <p:cNvSpPr txBox="1"/>
          <p:nvPr/>
        </p:nvSpPr>
        <p:spPr>
          <a:xfrm>
            <a:off x="6028267" y="3556000"/>
            <a:ext cx="12361333" cy="4284045"/>
          </a:xfrm>
          <a:prstGeom prst="rect">
            <a:avLst/>
          </a:prstGeom>
          <a:solidFill>
            <a:srgbClr val="01193B"/>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5" name="TextBox 4">
            <a:extLst>
              <a:ext uri="{FF2B5EF4-FFF2-40B4-BE49-F238E27FC236}">
                <a16:creationId xmlns:a16="http://schemas.microsoft.com/office/drawing/2014/main" id="{ACCE8542-4B02-1A43-A2FB-771516B7C42F}"/>
              </a:ext>
            </a:extLst>
          </p:cNvPr>
          <p:cNvSpPr txBox="1"/>
          <p:nvPr/>
        </p:nvSpPr>
        <p:spPr>
          <a:xfrm>
            <a:off x="9313333" y="12056533"/>
            <a:ext cx="5757334" cy="1286934"/>
          </a:xfrm>
          <a:prstGeom prst="rect">
            <a:avLst/>
          </a:prstGeom>
          <a:solidFill>
            <a:srgbClr val="155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9167C41C-67A7-4C44-9139-719B481F8450}"/>
              </a:ext>
            </a:extLst>
          </p:cNvPr>
          <p:cNvSpPr txBox="1"/>
          <p:nvPr/>
        </p:nvSpPr>
        <p:spPr>
          <a:xfrm>
            <a:off x="270933" y="2269067"/>
            <a:ext cx="23672800" cy="8737600"/>
          </a:xfrm>
          <a:prstGeom prst="rect">
            <a:avLst/>
          </a:prstGeom>
          <a:solidFill>
            <a:srgbClr val="051E4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9CDAC840-E6CF-3B46-86B5-925682CE4553}"/>
              </a:ext>
            </a:extLst>
          </p:cNvPr>
          <p:cNvSpPr txBox="1"/>
          <p:nvPr/>
        </p:nvSpPr>
        <p:spPr>
          <a:xfrm>
            <a:off x="28575" y="1676776"/>
            <a:ext cx="24384000" cy="103624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10000" strike="noStrike" cap="none" spc="300" normalizeH="0" dirty="0">
                <a:ln>
                  <a:noFill/>
                </a:ln>
                <a:solidFill>
                  <a:srgbClr val="FFFFFF"/>
                </a:solidFill>
                <a:effectLst/>
                <a:uFillTx/>
                <a:latin typeface="Brandon Grotesque" panose="020B0503020203060202" pitchFamily="34" charset="77"/>
                <a:sym typeface="Helvetica Neue"/>
              </a:rPr>
              <a:t>John 20:19-22</a:t>
            </a:r>
          </a:p>
          <a:p>
            <a:pPr marL="0" marR="0" indent="0" algn="ctr" defTabSz="821531" rtl="0" fontAlgn="auto" latinLnBrk="0" hangingPunct="0">
              <a:lnSpc>
                <a:spcPct val="100000"/>
              </a:lnSpc>
              <a:spcBef>
                <a:spcPts val="0"/>
              </a:spcBef>
              <a:spcAft>
                <a:spcPts val="0"/>
              </a:spcAft>
              <a:buClrTx/>
              <a:buSzTx/>
              <a:buFontTx/>
              <a:buNone/>
              <a:tabLst/>
            </a:pPr>
            <a:endParaRPr lang="en-US" sz="20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Locked doors = LIFELESS</a:t>
            </a:r>
          </a:p>
          <a:p>
            <a:pPr marL="0" marR="0" indent="0" algn="ctr" defTabSz="821531" rtl="0" fontAlgn="auto" latinLnBrk="0" hangingPunct="0">
              <a:lnSpc>
                <a:spcPct val="100000"/>
              </a:lnSpc>
              <a:spcBef>
                <a:spcPts val="0"/>
              </a:spcBef>
              <a:spcAft>
                <a:spcPts val="0"/>
              </a:spcAft>
              <a:buClrTx/>
              <a:buSzTx/>
              <a:buFontTx/>
              <a:buNone/>
              <a:tabLst/>
            </a:pPr>
            <a:endParaRPr lang="en-US" sz="38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Fear = WE’RE FRAGILE</a:t>
            </a:r>
          </a:p>
          <a:p>
            <a:pPr marL="0" marR="0" indent="0" algn="ctr" defTabSz="821531" rtl="0" fontAlgn="auto" latinLnBrk="0" hangingPunct="0">
              <a:lnSpc>
                <a:spcPct val="100000"/>
              </a:lnSpc>
              <a:spcBef>
                <a:spcPts val="0"/>
              </a:spcBef>
              <a:spcAft>
                <a:spcPts val="0"/>
              </a:spcAft>
              <a:buClrTx/>
              <a:buSzTx/>
              <a:buFontTx/>
              <a:buNone/>
              <a:tabLst/>
            </a:pPr>
            <a:endParaRPr lang="en-US" sz="38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Jesus appeared  = THEN GOD</a:t>
            </a:r>
          </a:p>
          <a:p>
            <a:pPr marL="0" marR="0" indent="0" algn="ctr" defTabSz="821531" rtl="0" fontAlgn="auto" latinLnBrk="0" hangingPunct="0">
              <a:lnSpc>
                <a:spcPct val="100000"/>
              </a:lnSpc>
              <a:spcBef>
                <a:spcPts val="0"/>
              </a:spcBef>
              <a:spcAft>
                <a:spcPts val="0"/>
              </a:spcAft>
              <a:buClrTx/>
              <a:buSzTx/>
              <a:buFontTx/>
              <a:buNone/>
              <a:tabLst/>
            </a:pPr>
            <a:endParaRPr lang="en-US" sz="38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Jesus breathed on them = BREATH OF LIFE</a:t>
            </a:r>
          </a:p>
          <a:p>
            <a:pPr marL="0" marR="0" indent="0" algn="ctr" defTabSz="821531" rtl="0" fontAlgn="auto" latinLnBrk="0" hangingPunct="0">
              <a:lnSpc>
                <a:spcPct val="100000"/>
              </a:lnSpc>
              <a:spcBef>
                <a:spcPts val="0"/>
              </a:spcBef>
              <a:spcAft>
                <a:spcPts val="0"/>
              </a:spcAft>
              <a:buClrTx/>
              <a:buSzTx/>
              <a:buFontTx/>
              <a:buNone/>
              <a:tabLst/>
            </a:pPr>
            <a:endParaRPr lang="en-US" sz="38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A living Church = LIFE BEGAN</a:t>
            </a:r>
          </a:p>
          <a:p>
            <a:pPr marL="0" marR="0" indent="0" algn="ctr" defTabSz="821531" rtl="0" fontAlgn="auto" latinLnBrk="0" hangingPunct="0">
              <a:lnSpc>
                <a:spcPct val="100000"/>
              </a:lnSpc>
              <a:spcBef>
                <a:spcPts val="0"/>
              </a:spcBef>
              <a:spcAft>
                <a:spcPts val="0"/>
              </a:spcAft>
              <a:buClrTx/>
              <a:buSzTx/>
              <a:buFontTx/>
              <a:buNone/>
              <a:tabLst/>
            </a:pPr>
            <a:endParaRPr lang="en-US" dirty="0">
              <a:latin typeface="Brandon Grotesque" panose="020B0503020203060202" pitchFamily="34" charset="77"/>
            </a:endParaRPr>
          </a:p>
        </p:txBody>
      </p:sp>
    </p:spTree>
    <p:extLst>
      <p:ext uri="{BB962C8B-B14F-4D97-AF65-F5344CB8AC3E}">
        <p14:creationId xmlns:p14="http://schemas.microsoft.com/office/powerpoint/2010/main" val="203648067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1193B"/>
        </a:solidFill>
        <a:effectLst/>
      </p:bgPr>
    </p:bg>
    <p:spTree>
      <p:nvGrpSpPr>
        <p:cNvPr id="1" name=""/>
        <p:cNvGrpSpPr/>
        <p:nvPr/>
      </p:nvGrpSpPr>
      <p:grpSpPr>
        <a:xfrm>
          <a:off x="0" y="0"/>
          <a:ext cx="0" cy="0"/>
          <a:chOff x="0" y="0"/>
          <a:chExt cx="0" cy="0"/>
        </a:xfrm>
      </p:grpSpPr>
      <p:sp>
        <p:nvSpPr>
          <p:cNvPr id="124" name="Are you the real deal?…"/>
          <p:cNvSpPr txBox="1"/>
          <p:nvPr/>
        </p:nvSpPr>
        <p:spPr>
          <a:xfrm>
            <a:off x="4084888" y="4335882"/>
            <a:ext cx="144334" cy="3504163"/>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lang="en-GB" dirty="0"/>
          </a:p>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dirty="0"/>
          </a:p>
        </p:txBody>
      </p:sp>
      <p:pic>
        <p:nvPicPr>
          <p:cNvPr id="3" name="Picture 2">
            <a:extLst>
              <a:ext uri="{FF2B5EF4-FFF2-40B4-BE49-F238E27FC236}">
                <a16:creationId xmlns:a16="http://schemas.microsoft.com/office/drawing/2014/main" id="{543873B2-CB97-754E-941E-C5C6FEA4A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4" name="TextBox 3">
            <a:extLst>
              <a:ext uri="{FF2B5EF4-FFF2-40B4-BE49-F238E27FC236}">
                <a16:creationId xmlns:a16="http://schemas.microsoft.com/office/drawing/2014/main" id="{5AA87CBA-B361-6C48-93EC-C85A633EA98E}"/>
              </a:ext>
            </a:extLst>
          </p:cNvPr>
          <p:cNvSpPr txBox="1"/>
          <p:nvPr/>
        </p:nvSpPr>
        <p:spPr>
          <a:xfrm>
            <a:off x="6028267" y="3556000"/>
            <a:ext cx="12361333" cy="4284045"/>
          </a:xfrm>
          <a:prstGeom prst="rect">
            <a:avLst/>
          </a:prstGeom>
          <a:solidFill>
            <a:srgbClr val="01193B"/>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5" name="TextBox 4">
            <a:extLst>
              <a:ext uri="{FF2B5EF4-FFF2-40B4-BE49-F238E27FC236}">
                <a16:creationId xmlns:a16="http://schemas.microsoft.com/office/drawing/2014/main" id="{ACCE8542-4B02-1A43-A2FB-771516B7C42F}"/>
              </a:ext>
            </a:extLst>
          </p:cNvPr>
          <p:cNvSpPr txBox="1"/>
          <p:nvPr/>
        </p:nvSpPr>
        <p:spPr>
          <a:xfrm>
            <a:off x="9313333" y="12056533"/>
            <a:ext cx="5757334" cy="1286934"/>
          </a:xfrm>
          <a:prstGeom prst="rect">
            <a:avLst/>
          </a:prstGeom>
          <a:solidFill>
            <a:srgbClr val="155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9167C41C-67A7-4C44-9139-719B481F8450}"/>
              </a:ext>
            </a:extLst>
          </p:cNvPr>
          <p:cNvSpPr txBox="1"/>
          <p:nvPr/>
        </p:nvSpPr>
        <p:spPr>
          <a:xfrm>
            <a:off x="270933" y="2269067"/>
            <a:ext cx="23672800" cy="8737600"/>
          </a:xfrm>
          <a:prstGeom prst="rect">
            <a:avLst/>
          </a:prstGeom>
          <a:solidFill>
            <a:srgbClr val="051E4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9CDAC840-E6CF-3B46-86B5-925682CE4553}"/>
              </a:ext>
            </a:extLst>
          </p:cNvPr>
          <p:cNvSpPr txBox="1"/>
          <p:nvPr/>
        </p:nvSpPr>
        <p:spPr>
          <a:xfrm>
            <a:off x="28575" y="2246164"/>
            <a:ext cx="24384000" cy="922367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en-US" sz="10000" spc="300" dirty="0">
                <a:latin typeface="Brandon Grotesque" panose="020B0503020203060202" pitchFamily="34" charset="77"/>
              </a:rPr>
              <a:t>Breath of life</a:t>
            </a:r>
          </a:p>
          <a:p>
            <a:pPr marL="0" marR="0" indent="0" algn="ctr" defTabSz="821531" rtl="0" fontAlgn="auto" latinLnBrk="0" hangingPunct="0">
              <a:lnSpc>
                <a:spcPct val="100000"/>
              </a:lnSpc>
              <a:spcBef>
                <a:spcPts val="0"/>
              </a:spcBef>
              <a:spcAft>
                <a:spcPts val="0"/>
              </a:spcAft>
              <a:buClrTx/>
              <a:buSzTx/>
              <a:buFontTx/>
              <a:buNone/>
              <a:tabLst/>
            </a:pPr>
            <a:endParaRPr kumimoji="0" lang="en-US" sz="10000" strike="noStrike" cap="none" spc="300" normalizeH="0" dirty="0">
              <a:ln>
                <a:noFill/>
              </a:ln>
              <a:solidFill>
                <a:srgbClr val="FFFFFF"/>
              </a:solidFill>
              <a:effectLst/>
              <a:uFillTx/>
              <a:latin typeface="Brandon Grotesque" panose="020B0503020203060202" pitchFamily="34" charset="77"/>
              <a:sym typeface="Helvetica Neue"/>
            </a:endParaRPr>
          </a:p>
          <a:p>
            <a:pPr marL="0" marR="0" indent="0" algn="ctr" defTabSz="821531" rtl="0" fontAlgn="auto" latinLnBrk="0" hangingPunct="0">
              <a:lnSpc>
                <a:spcPct val="100000"/>
              </a:lnSpc>
              <a:spcBef>
                <a:spcPts val="0"/>
              </a:spcBef>
              <a:spcAft>
                <a:spcPts val="0"/>
              </a:spcAft>
              <a:buClrTx/>
              <a:buSzTx/>
              <a:buFontTx/>
              <a:buNone/>
              <a:tabLst/>
            </a:pPr>
            <a:r>
              <a:rPr lang="en-US" sz="10000" spc="300" dirty="0">
                <a:latin typeface="Brandon Grotesque" panose="020B0503020203060202" pitchFamily="34" charset="77"/>
              </a:rPr>
              <a:t>O.T &amp; N.T = </a:t>
            </a:r>
            <a:r>
              <a:rPr lang="en-US" sz="10000" spc="300" dirty="0" err="1">
                <a:latin typeface="Brandon Grotesque" panose="020B0503020203060202" pitchFamily="34" charset="77"/>
              </a:rPr>
              <a:t>Ruach</a:t>
            </a:r>
            <a:r>
              <a:rPr lang="en-US" sz="10000" spc="300" dirty="0">
                <a:latin typeface="Brandon Grotesque" panose="020B0503020203060202" pitchFamily="34" charset="77"/>
              </a:rPr>
              <a:t> </a:t>
            </a:r>
          </a:p>
          <a:p>
            <a:pPr marL="0" marR="0" indent="0" algn="ctr" defTabSz="821531" rtl="0" fontAlgn="auto" latinLnBrk="0" hangingPunct="0">
              <a:lnSpc>
                <a:spcPct val="100000"/>
              </a:lnSpc>
              <a:spcBef>
                <a:spcPts val="0"/>
              </a:spcBef>
              <a:spcAft>
                <a:spcPts val="0"/>
              </a:spcAft>
              <a:buClrTx/>
              <a:buSzTx/>
              <a:buFontTx/>
              <a:buNone/>
              <a:tabLst/>
            </a:pPr>
            <a:endParaRPr lang="en-US" sz="3800" spc="3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10000" spc="300" dirty="0">
                <a:latin typeface="Brandon Grotesque" panose="020B0503020203060202" pitchFamily="34" charset="77"/>
              </a:rPr>
              <a:t>English = Spirit</a:t>
            </a:r>
          </a:p>
          <a:p>
            <a:pPr marL="0" marR="0" indent="0" algn="ctr" defTabSz="821531" rtl="0" fontAlgn="auto" latinLnBrk="0" hangingPunct="0">
              <a:lnSpc>
                <a:spcPct val="100000"/>
              </a:lnSpc>
              <a:spcBef>
                <a:spcPts val="0"/>
              </a:spcBef>
              <a:spcAft>
                <a:spcPts val="0"/>
              </a:spcAft>
              <a:buClrTx/>
              <a:buSzTx/>
              <a:buFontTx/>
              <a:buNone/>
              <a:tabLst/>
            </a:pPr>
            <a:endParaRPr kumimoji="0" lang="en-US" sz="10000" strike="noStrike" cap="none" spc="300" normalizeH="0" dirty="0">
              <a:ln>
                <a:noFill/>
              </a:ln>
              <a:solidFill>
                <a:srgbClr val="FFFFFF"/>
              </a:solidFill>
              <a:effectLst/>
              <a:uFillTx/>
              <a:latin typeface="Brandon Grotesque" panose="020B0503020203060202" pitchFamily="34" charset="77"/>
              <a:sym typeface="Helvetica Neue"/>
            </a:endParaRPr>
          </a:p>
          <a:p>
            <a:pPr marL="0" marR="0" indent="0" algn="ctr" defTabSz="821531" rtl="0" fontAlgn="auto" latinLnBrk="0" hangingPunct="0">
              <a:lnSpc>
                <a:spcPct val="100000"/>
              </a:lnSpc>
              <a:spcBef>
                <a:spcPts val="0"/>
              </a:spcBef>
              <a:spcAft>
                <a:spcPts val="0"/>
              </a:spcAft>
              <a:buClrTx/>
              <a:buSzTx/>
              <a:buFontTx/>
              <a:buNone/>
              <a:tabLst/>
            </a:pPr>
            <a:endParaRPr lang="en-US" sz="20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endParaRPr lang="en-US" dirty="0">
              <a:latin typeface="Brandon Grotesque" panose="020B0503020203060202" pitchFamily="34" charset="77"/>
            </a:endParaRPr>
          </a:p>
        </p:txBody>
      </p:sp>
    </p:spTree>
    <p:extLst>
      <p:ext uri="{BB962C8B-B14F-4D97-AF65-F5344CB8AC3E}">
        <p14:creationId xmlns:p14="http://schemas.microsoft.com/office/powerpoint/2010/main" val="304601507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1193B"/>
        </a:solidFill>
        <a:effectLst/>
      </p:bgPr>
    </p:bg>
    <p:spTree>
      <p:nvGrpSpPr>
        <p:cNvPr id="1" name=""/>
        <p:cNvGrpSpPr/>
        <p:nvPr/>
      </p:nvGrpSpPr>
      <p:grpSpPr>
        <a:xfrm>
          <a:off x="0" y="0"/>
          <a:ext cx="0" cy="0"/>
          <a:chOff x="0" y="0"/>
          <a:chExt cx="0" cy="0"/>
        </a:xfrm>
      </p:grpSpPr>
      <p:sp>
        <p:nvSpPr>
          <p:cNvPr id="124" name="Are you the real deal?…"/>
          <p:cNvSpPr txBox="1"/>
          <p:nvPr/>
        </p:nvSpPr>
        <p:spPr>
          <a:xfrm>
            <a:off x="4084888" y="4335882"/>
            <a:ext cx="144334" cy="3504163"/>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lang="en-GB" dirty="0"/>
          </a:p>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dirty="0"/>
          </a:p>
        </p:txBody>
      </p:sp>
      <p:pic>
        <p:nvPicPr>
          <p:cNvPr id="3" name="Picture 2">
            <a:extLst>
              <a:ext uri="{FF2B5EF4-FFF2-40B4-BE49-F238E27FC236}">
                <a16:creationId xmlns:a16="http://schemas.microsoft.com/office/drawing/2014/main" id="{543873B2-CB97-754E-941E-C5C6FEA4A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4" name="TextBox 3">
            <a:extLst>
              <a:ext uri="{FF2B5EF4-FFF2-40B4-BE49-F238E27FC236}">
                <a16:creationId xmlns:a16="http://schemas.microsoft.com/office/drawing/2014/main" id="{5AA87CBA-B361-6C48-93EC-C85A633EA98E}"/>
              </a:ext>
            </a:extLst>
          </p:cNvPr>
          <p:cNvSpPr txBox="1"/>
          <p:nvPr/>
        </p:nvSpPr>
        <p:spPr>
          <a:xfrm>
            <a:off x="6028267" y="3556000"/>
            <a:ext cx="12361333" cy="4284045"/>
          </a:xfrm>
          <a:prstGeom prst="rect">
            <a:avLst/>
          </a:prstGeom>
          <a:solidFill>
            <a:srgbClr val="01193B"/>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5" name="TextBox 4">
            <a:extLst>
              <a:ext uri="{FF2B5EF4-FFF2-40B4-BE49-F238E27FC236}">
                <a16:creationId xmlns:a16="http://schemas.microsoft.com/office/drawing/2014/main" id="{ACCE8542-4B02-1A43-A2FB-771516B7C42F}"/>
              </a:ext>
            </a:extLst>
          </p:cNvPr>
          <p:cNvSpPr txBox="1"/>
          <p:nvPr/>
        </p:nvSpPr>
        <p:spPr>
          <a:xfrm>
            <a:off x="9313333" y="12056533"/>
            <a:ext cx="5757334" cy="1286934"/>
          </a:xfrm>
          <a:prstGeom prst="rect">
            <a:avLst/>
          </a:prstGeom>
          <a:solidFill>
            <a:srgbClr val="155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9167C41C-67A7-4C44-9139-719B481F8450}"/>
              </a:ext>
            </a:extLst>
          </p:cNvPr>
          <p:cNvSpPr txBox="1"/>
          <p:nvPr/>
        </p:nvSpPr>
        <p:spPr>
          <a:xfrm>
            <a:off x="270933" y="2269067"/>
            <a:ext cx="23672800" cy="8737600"/>
          </a:xfrm>
          <a:prstGeom prst="rect">
            <a:avLst/>
          </a:prstGeom>
          <a:solidFill>
            <a:srgbClr val="051E4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9CDAC840-E6CF-3B46-86B5-925682CE4553}"/>
              </a:ext>
            </a:extLst>
          </p:cNvPr>
          <p:cNvSpPr txBox="1"/>
          <p:nvPr/>
        </p:nvSpPr>
        <p:spPr>
          <a:xfrm>
            <a:off x="28575" y="2230776"/>
            <a:ext cx="24384000" cy="92544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en-US" sz="10000" spc="300" dirty="0">
                <a:latin typeface="Brandon Grotesque" panose="020B0503020203060202" pitchFamily="34" charset="77"/>
              </a:rPr>
              <a:t>Spirit of God / Holy Spirit</a:t>
            </a:r>
          </a:p>
          <a:p>
            <a:pPr marL="0" marR="0" indent="0" algn="ctr" defTabSz="821531" rtl="0" fontAlgn="auto" latinLnBrk="0" hangingPunct="0">
              <a:lnSpc>
                <a:spcPct val="100000"/>
              </a:lnSpc>
              <a:spcBef>
                <a:spcPts val="0"/>
              </a:spcBef>
              <a:spcAft>
                <a:spcPts val="0"/>
              </a:spcAft>
              <a:buClrTx/>
              <a:buSzTx/>
              <a:buFontTx/>
              <a:buNone/>
              <a:tabLst/>
            </a:pPr>
            <a:endParaRPr kumimoji="0" lang="en-US" sz="3800" strike="noStrike" cap="none" spc="300" normalizeH="0" dirty="0">
              <a:ln>
                <a:noFill/>
              </a:ln>
              <a:solidFill>
                <a:srgbClr val="FFFFFF"/>
              </a:solidFill>
              <a:effectLst/>
              <a:uFillTx/>
              <a:latin typeface="Brandon Grotesque" panose="020B0503020203060202" pitchFamily="34" charset="77"/>
              <a:sym typeface="Helvetica Neue"/>
            </a:endParaRPr>
          </a:p>
          <a:p>
            <a:pPr marL="857250" marR="0" indent="-857250" defTabSz="821531" rtl="0" fontAlgn="auto" latinLnBrk="0" hangingPunct="0">
              <a:lnSpc>
                <a:spcPct val="100000"/>
              </a:lnSpc>
              <a:spcBef>
                <a:spcPts val="0"/>
              </a:spcBef>
              <a:spcAft>
                <a:spcPts val="0"/>
              </a:spcAft>
              <a:buClrTx/>
              <a:buSzTx/>
              <a:buFontTx/>
              <a:buChar char="-"/>
              <a:tabLst/>
            </a:pPr>
            <a:r>
              <a:rPr kumimoji="0" lang="en-US" sz="7200" strike="noStrike" cap="none" spc="300" normalizeH="0" dirty="0" err="1">
                <a:ln>
                  <a:noFill/>
                </a:ln>
                <a:solidFill>
                  <a:srgbClr val="FFFFFF"/>
                </a:solidFill>
                <a:effectLst/>
                <a:uFillTx/>
                <a:latin typeface="Brandon Grotesque" panose="020B0503020203060202" pitchFamily="34" charset="77"/>
                <a:sym typeface="Helvetica Neue"/>
              </a:rPr>
              <a:t>Ruach</a:t>
            </a:r>
            <a:r>
              <a:rPr kumimoji="0" lang="en-US" sz="7200" strike="noStrike" cap="none" spc="300" normalizeH="0" dirty="0">
                <a:ln>
                  <a:noFill/>
                </a:ln>
                <a:solidFill>
                  <a:srgbClr val="FFFFFF"/>
                </a:solidFill>
                <a:effectLst/>
                <a:uFillTx/>
                <a:latin typeface="Brandon Grotesque" panose="020B0503020203060202" pitchFamily="34" charset="77"/>
                <a:sym typeface="Helvetica Neue"/>
              </a:rPr>
              <a:t> denotes air and movement </a:t>
            </a:r>
            <a:r>
              <a:rPr kumimoji="0" lang="en-US" sz="7200" strike="noStrike" cap="none" spc="300" normalizeH="0">
                <a:ln>
                  <a:noFill/>
                </a:ln>
                <a:solidFill>
                  <a:srgbClr val="FFFFFF"/>
                </a:solidFill>
                <a:effectLst/>
                <a:uFillTx/>
                <a:latin typeface="Brandon Grotesque" panose="020B0503020203060202" pitchFamily="34" charset="77"/>
                <a:sym typeface="Helvetica Neue"/>
              </a:rPr>
              <a:t>(wind)</a:t>
            </a:r>
            <a:endParaRPr kumimoji="0" lang="en-US" sz="7200" strike="noStrike" cap="none" spc="300" normalizeH="0" dirty="0">
              <a:ln>
                <a:noFill/>
              </a:ln>
              <a:solidFill>
                <a:srgbClr val="FFFFFF"/>
              </a:solidFill>
              <a:effectLst/>
              <a:uFillTx/>
              <a:latin typeface="Brandon Grotesque" panose="020B0503020203060202" pitchFamily="34" charset="77"/>
              <a:sym typeface="Helvetica Neue"/>
            </a:endParaRPr>
          </a:p>
          <a:p>
            <a:pPr marL="857250" marR="0" indent="-857250" defTabSz="821531" rtl="0" fontAlgn="auto" latinLnBrk="0" hangingPunct="0">
              <a:lnSpc>
                <a:spcPct val="100000"/>
              </a:lnSpc>
              <a:spcBef>
                <a:spcPts val="0"/>
              </a:spcBef>
              <a:spcAft>
                <a:spcPts val="0"/>
              </a:spcAft>
              <a:buClrTx/>
              <a:buSzTx/>
              <a:buFontTx/>
              <a:buChar char="-"/>
              <a:tabLst/>
            </a:pPr>
            <a:endParaRPr kumimoji="0" lang="en-US" sz="3800" strike="noStrike" cap="none" spc="300" normalizeH="0" dirty="0">
              <a:ln>
                <a:noFill/>
              </a:ln>
              <a:solidFill>
                <a:srgbClr val="FFFFFF"/>
              </a:solidFill>
              <a:effectLst/>
              <a:uFillTx/>
              <a:latin typeface="Brandon Grotesque" panose="020B0503020203060202" pitchFamily="34" charset="77"/>
              <a:sym typeface="Helvetica Neue"/>
            </a:endParaRPr>
          </a:p>
          <a:p>
            <a:pPr marL="857250" marR="0" indent="-857250" defTabSz="821531" rtl="0" fontAlgn="auto" latinLnBrk="0" hangingPunct="0">
              <a:lnSpc>
                <a:spcPct val="100000"/>
              </a:lnSpc>
              <a:spcBef>
                <a:spcPts val="0"/>
              </a:spcBef>
              <a:spcAft>
                <a:spcPts val="0"/>
              </a:spcAft>
              <a:buClrTx/>
              <a:buSzTx/>
              <a:buFontTx/>
              <a:buChar char="-"/>
              <a:tabLst/>
            </a:pPr>
            <a:r>
              <a:rPr lang="en-US" sz="7200" spc="300" dirty="0">
                <a:latin typeface="Brandon Grotesque" panose="020B0503020203060202" pitchFamily="34" charset="77"/>
              </a:rPr>
              <a:t>Connotations include energy/invisibility</a:t>
            </a:r>
          </a:p>
          <a:p>
            <a:pPr marL="857250" marR="0" indent="-857250" defTabSz="821531" rtl="0" fontAlgn="auto" latinLnBrk="0" hangingPunct="0">
              <a:lnSpc>
                <a:spcPct val="100000"/>
              </a:lnSpc>
              <a:spcBef>
                <a:spcPts val="0"/>
              </a:spcBef>
              <a:spcAft>
                <a:spcPts val="0"/>
              </a:spcAft>
              <a:buClrTx/>
              <a:buSzTx/>
              <a:buFontTx/>
              <a:buChar char="-"/>
              <a:tabLst/>
            </a:pPr>
            <a:endParaRPr lang="en-US" sz="3800" spc="300" dirty="0">
              <a:latin typeface="Brandon Grotesque" panose="020B0503020203060202" pitchFamily="34" charset="77"/>
            </a:endParaRPr>
          </a:p>
          <a:p>
            <a:pPr marL="857250" marR="0" indent="-857250" defTabSz="821531" rtl="0" fontAlgn="auto" latinLnBrk="0" hangingPunct="0">
              <a:lnSpc>
                <a:spcPct val="100000"/>
              </a:lnSpc>
              <a:spcBef>
                <a:spcPts val="0"/>
              </a:spcBef>
              <a:spcAft>
                <a:spcPts val="0"/>
              </a:spcAft>
              <a:buClrTx/>
              <a:buSzTx/>
              <a:buFontTx/>
              <a:buChar char="-"/>
              <a:tabLst/>
            </a:pPr>
            <a:r>
              <a:rPr kumimoji="0" lang="en-US" sz="7200" strike="noStrike" cap="none" spc="300" normalizeH="0" dirty="0">
                <a:ln>
                  <a:noFill/>
                </a:ln>
                <a:solidFill>
                  <a:srgbClr val="FFFFFF"/>
                </a:solidFill>
                <a:effectLst/>
                <a:uFillTx/>
                <a:latin typeface="Brandon Grotesque" panose="020B0503020203060202" pitchFamily="34" charset="77"/>
                <a:sym typeface="Helvetica Neue"/>
              </a:rPr>
              <a:t>God’s activity, in creation and humanity</a:t>
            </a:r>
          </a:p>
          <a:p>
            <a:pPr marL="857250" marR="0" indent="-857250" defTabSz="821531" rtl="0" fontAlgn="auto" latinLnBrk="0" hangingPunct="0">
              <a:lnSpc>
                <a:spcPct val="100000"/>
              </a:lnSpc>
              <a:spcBef>
                <a:spcPts val="0"/>
              </a:spcBef>
              <a:spcAft>
                <a:spcPts val="0"/>
              </a:spcAft>
              <a:buClrTx/>
              <a:buSzTx/>
              <a:buFontTx/>
              <a:buChar char="-"/>
              <a:tabLst/>
            </a:pPr>
            <a:endParaRPr kumimoji="0" lang="en-US" sz="3800" strike="noStrike" cap="none" spc="300" normalizeH="0" dirty="0">
              <a:ln>
                <a:noFill/>
              </a:ln>
              <a:solidFill>
                <a:srgbClr val="FFFFFF"/>
              </a:solidFill>
              <a:effectLst/>
              <a:uFillTx/>
              <a:latin typeface="Brandon Grotesque" panose="020B0503020203060202" pitchFamily="34" charset="77"/>
              <a:sym typeface="Helvetica Neue"/>
            </a:endParaRPr>
          </a:p>
          <a:p>
            <a:pPr marR="0" defTabSz="821531" rtl="0" fontAlgn="auto" latinLnBrk="0" hangingPunct="0">
              <a:lnSpc>
                <a:spcPct val="100000"/>
              </a:lnSpc>
              <a:spcBef>
                <a:spcPts val="0"/>
              </a:spcBef>
              <a:spcAft>
                <a:spcPts val="0"/>
              </a:spcAft>
              <a:buClrTx/>
              <a:buSzTx/>
              <a:tabLst/>
            </a:pPr>
            <a:r>
              <a:rPr kumimoji="0" lang="en-US" sz="7200" strike="noStrike" cap="none" spc="300" normalizeH="0" dirty="0">
                <a:ln>
                  <a:noFill/>
                </a:ln>
                <a:solidFill>
                  <a:srgbClr val="FFFFFF"/>
                </a:solidFill>
                <a:effectLst/>
                <a:uFillTx/>
                <a:latin typeface="Brandon Grotesque" panose="020B0503020203060202" pitchFamily="34" charset="77"/>
                <a:sym typeface="Helvetica Neue"/>
              </a:rPr>
              <a:t>- Activity of God in power through and amongst his people</a:t>
            </a:r>
          </a:p>
          <a:p>
            <a:pPr marL="0" marR="0" indent="0" algn="ctr" defTabSz="821531" rtl="0" fontAlgn="auto" latinLnBrk="0" hangingPunct="0">
              <a:lnSpc>
                <a:spcPct val="100000"/>
              </a:lnSpc>
              <a:spcBef>
                <a:spcPts val="0"/>
              </a:spcBef>
              <a:spcAft>
                <a:spcPts val="0"/>
              </a:spcAft>
              <a:buClrTx/>
              <a:buSzTx/>
              <a:buFontTx/>
              <a:buNone/>
              <a:tabLst/>
            </a:pPr>
            <a:endParaRPr lang="en-US" sz="20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endParaRPr lang="en-US" dirty="0">
              <a:latin typeface="Brandon Grotesque" panose="020B0503020203060202" pitchFamily="34" charset="77"/>
            </a:endParaRPr>
          </a:p>
        </p:txBody>
      </p:sp>
    </p:spTree>
    <p:extLst>
      <p:ext uri="{BB962C8B-B14F-4D97-AF65-F5344CB8AC3E}">
        <p14:creationId xmlns:p14="http://schemas.microsoft.com/office/powerpoint/2010/main" val="190962445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1193B"/>
        </a:solidFill>
        <a:effectLst/>
      </p:bgPr>
    </p:bg>
    <p:spTree>
      <p:nvGrpSpPr>
        <p:cNvPr id="1" name=""/>
        <p:cNvGrpSpPr/>
        <p:nvPr/>
      </p:nvGrpSpPr>
      <p:grpSpPr>
        <a:xfrm>
          <a:off x="0" y="0"/>
          <a:ext cx="0" cy="0"/>
          <a:chOff x="0" y="0"/>
          <a:chExt cx="0" cy="0"/>
        </a:xfrm>
      </p:grpSpPr>
      <p:sp>
        <p:nvSpPr>
          <p:cNvPr id="124" name="Are you the real deal?…"/>
          <p:cNvSpPr txBox="1"/>
          <p:nvPr/>
        </p:nvSpPr>
        <p:spPr>
          <a:xfrm>
            <a:off x="4084888" y="4335882"/>
            <a:ext cx="144334" cy="3504163"/>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lang="en-GB" dirty="0"/>
          </a:p>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dirty="0"/>
          </a:p>
        </p:txBody>
      </p:sp>
      <p:pic>
        <p:nvPicPr>
          <p:cNvPr id="3" name="Picture 2">
            <a:extLst>
              <a:ext uri="{FF2B5EF4-FFF2-40B4-BE49-F238E27FC236}">
                <a16:creationId xmlns:a16="http://schemas.microsoft.com/office/drawing/2014/main" id="{543873B2-CB97-754E-941E-C5C6FEA4A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4" name="TextBox 3">
            <a:extLst>
              <a:ext uri="{FF2B5EF4-FFF2-40B4-BE49-F238E27FC236}">
                <a16:creationId xmlns:a16="http://schemas.microsoft.com/office/drawing/2014/main" id="{5AA87CBA-B361-6C48-93EC-C85A633EA98E}"/>
              </a:ext>
            </a:extLst>
          </p:cNvPr>
          <p:cNvSpPr txBox="1"/>
          <p:nvPr/>
        </p:nvSpPr>
        <p:spPr>
          <a:xfrm>
            <a:off x="6028267" y="3556000"/>
            <a:ext cx="12361333" cy="4284045"/>
          </a:xfrm>
          <a:prstGeom prst="rect">
            <a:avLst/>
          </a:prstGeom>
          <a:solidFill>
            <a:srgbClr val="01193B"/>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5" name="TextBox 4">
            <a:extLst>
              <a:ext uri="{FF2B5EF4-FFF2-40B4-BE49-F238E27FC236}">
                <a16:creationId xmlns:a16="http://schemas.microsoft.com/office/drawing/2014/main" id="{ACCE8542-4B02-1A43-A2FB-771516B7C42F}"/>
              </a:ext>
            </a:extLst>
          </p:cNvPr>
          <p:cNvSpPr txBox="1"/>
          <p:nvPr/>
        </p:nvSpPr>
        <p:spPr>
          <a:xfrm>
            <a:off x="9313333" y="12056533"/>
            <a:ext cx="5757334" cy="1286934"/>
          </a:xfrm>
          <a:prstGeom prst="rect">
            <a:avLst/>
          </a:prstGeom>
          <a:solidFill>
            <a:srgbClr val="155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9167C41C-67A7-4C44-9139-719B481F8450}"/>
              </a:ext>
            </a:extLst>
          </p:cNvPr>
          <p:cNvSpPr txBox="1"/>
          <p:nvPr/>
        </p:nvSpPr>
        <p:spPr>
          <a:xfrm>
            <a:off x="270933" y="2269067"/>
            <a:ext cx="23672800" cy="8737600"/>
          </a:xfrm>
          <a:prstGeom prst="rect">
            <a:avLst/>
          </a:prstGeom>
          <a:solidFill>
            <a:srgbClr val="051E4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9CDAC840-E6CF-3B46-86B5-925682CE4553}"/>
              </a:ext>
            </a:extLst>
          </p:cNvPr>
          <p:cNvSpPr txBox="1"/>
          <p:nvPr/>
        </p:nvSpPr>
        <p:spPr>
          <a:xfrm>
            <a:off x="28575" y="4077434"/>
            <a:ext cx="24384000" cy="55611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en-US" sz="10000" spc="300" dirty="0">
                <a:latin typeface="Brandon Grotesque" panose="020B0503020203060202" pitchFamily="34" charset="77"/>
              </a:rPr>
              <a:t>When God breathes, the Spirit blows, </a:t>
            </a:r>
          </a:p>
          <a:p>
            <a:pPr marL="0" marR="0" indent="0" algn="ctr" defTabSz="821531" rtl="0" fontAlgn="auto" latinLnBrk="0" hangingPunct="0">
              <a:lnSpc>
                <a:spcPct val="100000"/>
              </a:lnSpc>
              <a:spcBef>
                <a:spcPts val="0"/>
              </a:spcBef>
              <a:spcAft>
                <a:spcPts val="0"/>
              </a:spcAft>
              <a:buClrTx/>
              <a:buSzTx/>
              <a:buFontTx/>
              <a:buNone/>
              <a:tabLst/>
            </a:pPr>
            <a:r>
              <a:rPr lang="en-US" sz="10000" spc="300" dirty="0">
                <a:latin typeface="Brandon Grotesque" panose="020B0503020203060202" pitchFamily="34" charset="77"/>
              </a:rPr>
              <a:t>life begins</a:t>
            </a:r>
          </a:p>
          <a:p>
            <a:pPr marL="0" marR="0" indent="0" algn="ctr" defTabSz="821531" rtl="0" fontAlgn="auto" latinLnBrk="0" hangingPunct="0">
              <a:lnSpc>
                <a:spcPct val="100000"/>
              </a:lnSpc>
              <a:spcBef>
                <a:spcPts val="0"/>
              </a:spcBef>
              <a:spcAft>
                <a:spcPts val="0"/>
              </a:spcAft>
              <a:buClrTx/>
              <a:buSzTx/>
              <a:buFontTx/>
              <a:buNone/>
              <a:tabLst/>
            </a:pPr>
            <a:endParaRPr kumimoji="0" lang="en-US" sz="10000" strike="noStrike" cap="none" spc="300" normalizeH="0" dirty="0">
              <a:ln>
                <a:noFill/>
              </a:ln>
              <a:solidFill>
                <a:srgbClr val="FFFFFF"/>
              </a:solidFill>
              <a:effectLst/>
              <a:uFillTx/>
              <a:latin typeface="Brandon Grotesque" panose="020B0503020203060202" pitchFamily="34" charset="77"/>
              <a:sym typeface="Helvetica Neue"/>
            </a:endParaRPr>
          </a:p>
          <a:p>
            <a:pPr marL="0" marR="0" indent="0" algn="ctr" defTabSz="821531" rtl="0" fontAlgn="auto" latinLnBrk="0" hangingPunct="0">
              <a:lnSpc>
                <a:spcPct val="100000"/>
              </a:lnSpc>
              <a:spcBef>
                <a:spcPts val="0"/>
              </a:spcBef>
              <a:spcAft>
                <a:spcPts val="0"/>
              </a:spcAft>
              <a:buClrTx/>
              <a:buSzTx/>
              <a:buFontTx/>
              <a:buNone/>
              <a:tabLst/>
            </a:pPr>
            <a:endParaRPr lang="en-US" sz="20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endParaRPr lang="en-US" dirty="0">
              <a:latin typeface="Brandon Grotesque" panose="020B0503020203060202" pitchFamily="34" charset="77"/>
            </a:endParaRPr>
          </a:p>
        </p:txBody>
      </p:sp>
    </p:spTree>
    <p:extLst>
      <p:ext uri="{BB962C8B-B14F-4D97-AF65-F5344CB8AC3E}">
        <p14:creationId xmlns:p14="http://schemas.microsoft.com/office/powerpoint/2010/main" val="381563015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1193B"/>
        </a:solidFill>
        <a:effectLst/>
      </p:bgPr>
    </p:bg>
    <p:spTree>
      <p:nvGrpSpPr>
        <p:cNvPr id="1" name=""/>
        <p:cNvGrpSpPr/>
        <p:nvPr/>
      </p:nvGrpSpPr>
      <p:grpSpPr>
        <a:xfrm>
          <a:off x="0" y="0"/>
          <a:ext cx="0" cy="0"/>
          <a:chOff x="0" y="0"/>
          <a:chExt cx="0" cy="0"/>
        </a:xfrm>
      </p:grpSpPr>
      <p:sp>
        <p:nvSpPr>
          <p:cNvPr id="124" name="Are you the real deal?…"/>
          <p:cNvSpPr txBox="1"/>
          <p:nvPr/>
        </p:nvSpPr>
        <p:spPr>
          <a:xfrm>
            <a:off x="4084888" y="4335882"/>
            <a:ext cx="144334" cy="3504163"/>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lang="en-GB" dirty="0"/>
          </a:p>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dirty="0"/>
          </a:p>
        </p:txBody>
      </p:sp>
      <p:pic>
        <p:nvPicPr>
          <p:cNvPr id="3" name="Picture 2">
            <a:extLst>
              <a:ext uri="{FF2B5EF4-FFF2-40B4-BE49-F238E27FC236}">
                <a16:creationId xmlns:a16="http://schemas.microsoft.com/office/drawing/2014/main" id="{543873B2-CB97-754E-941E-C5C6FEA4A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4" name="TextBox 3">
            <a:extLst>
              <a:ext uri="{FF2B5EF4-FFF2-40B4-BE49-F238E27FC236}">
                <a16:creationId xmlns:a16="http://schemas.microsoft.com/office/drawing/2014/main" id="{5AA87CBA-B361-6C48-93EC-C85A633EA98E}"/>
              </a:ext>
            </a:extLst>
          </p:cNvPr>
          <p:cNvSpPr txBox="1"/>
          <p:nvPr/>
        </p:nvSpPr>
        <p:spPr>
          <a:xfrm>
            <a:off x="6028267" y="3556000"/>
            <a:ext cx="12361333" cy="4284045"/>
          </a:xfrm>
          <a:prstGeom prst="rect">
            <a:avLst/>
          </a:prstGeom>
          <a:solidFill>
            <a:srgbClr val="01193B"/>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5" name="TextBox 4">
            <a:extLst>
              <a:ext uri="{FF2B5EF4-FFF2-40B4-BE49-F238E27FC236}">
                <a16:creationId xmlns:a16="http://schemas.microsoft.com/office/drawing/2014/main" id="{ACCE8542-4B02-1A43-A2FB-771516B7C42F}"/>
              </a:ext>
            </a:extLst>
          </p:cNvPr>
          <p:cNvSpPr txBox="1"/>
          <p:nvPr/>
        </p:nvSpPr>
        <p:spPr>
          <a:xfrm>
            <a:off x="9313333" y="12056533"/>
            <a:ext cx="5757334" cy="1286934"/>
          </a:xfrm>
          <a:prstGeom prst="rect">
            <a:avLst/>
          </a:prstGeom>
          <a:solidFill>
            <a:srgbClr val="155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9167C41C-67A7-4C44-9139-719B481F8450}"/>
              </a:ext>
            </a:extLst>
          </p:cNvPr>
          <p:cNvSpPr txBox="1"/>
          <p:nvPr/>
        </p:nvSpPr>
        <p:spPr>
          <a:xfrm>
            <a:off x="270933" y="2269067"/>
            <a:ext cx="23672800" cy="8737600"/>
          </a:xfrm>
          <a:prstGeom prst="rect">
            <a:avLst/>
          </a:prstGeom>
          <a:solidFill>
            <a:srgbClr val="051E4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9CDAC840-E6CF-3B46-86B5-925682CE4553}"/>
              </a:ext>
            </a:extLst>
          </p:cNvPr>
          <p:cNvSpPr txBox="1"/>
          <p:nvPr/>
        </p:nvSpPr>
        <p:spPr>
          <a:xfrm>
            <a:off x="28575" y="2369272"/>
            <a:ext cx="24384000" cy="89774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Lifeless</a:t>
            </a: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Fragile</a:t>
            </a: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Then God…</a:t>
            </a: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Breath of Life / Holy Spirit</a:t>
            </a:r>
          </a:p>
          <a:p>
            <a:pPr marL="0" marR="0" indent="0" algn="ctr" defTabSz="821531" rtl="0" fontAlgn="auto" latinLnBrk="0" hangingPunct="0">
              <a:lnSpc>
                <a:spcPct val="100000"/>
              </a:lnSpc>
              <a:spcBef>
                <a:spcPts val="0"/>
              </a:spcBef>
              <a:spcAft>
                <a:spcPts val="0"/>
              </a:spcAft>
              <a:buClrTx/>
              <a:buSzTx/>
              <a:buFontTx/>
              <a:buNone/>
              <a:tabLst/>
            </a:pPr>
            <a:endParaRPr lang="en-US" sz="38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 Life Begins</a:t>
            </a:r>
          </a:p>
          <a:p>
            <a:pPr marL="0" marR="0" indent="0" algn="ctr" defTabSz="821531" rtl="0" fontAlgn="auto" latinLnBrk="0" hangingPunct="0">
              <a:lnSpc>
                <a:spcPct val="100000"/>
              </a:lnSpc>
              <a:spcBef>
                <a:spcPts val="0"/>
              </a:spcBef>
              <a:spcAft>
                <a:spcPts val="0"/>
              </a:spcAft>
              <a:buClrTx/>
              <a:buSzTx/>
              <a:buFontTx/>
              <a:buNone/>
              <a:tabLst/>
            </a:pPr>
            <a:endParaRPr lang="en-US" sz="72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We can ALL receive God’s breath</a:t>
            </a:r>
          </a:p>
          <a:p>
            <a:pPr marL="0" marR="0" indent="0" algn="ctr" defTabSz="821531" rtl="0" fontAlgn="auto" latinLnBrk="0" hangingPunct="0">
              <a:lnSpc>
                <a:spcPct val="100000"/>
              </a:lnSpc>
              <a:spcBef>
                <a:spcPts val="0"/>
              </a:spcBef>
              <a:spcAft>
                <a:spcPts val="0"/>
              </a:spcAft>
              <a:buClrTx/>
              <a:buSzTx/>
              <a:buFontTx/>
              <a:buNone/>
              <a:tabLst/>
            </a:pPr>
            <a:endParaRPr lang="en-US" dirty="0">
              <a:latin typeface="Brandon Grotesque" panose="020B0503020203060202" pitchFamily="34" charset="77"/>
            </a:endParaRPr>
          </a:p>
        </p:txBody>
      </p:sp>
    </p:spTree>
    <p:extLst>
      <p:ext uri="{BB962C8B-B14F-4D97-AF65-F5344CB8AC3E}">
        <p14:creationId xmlns:p14="http://schemas.microsoft.com/office/powerpoint/2010/main" val="292105650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1193B"/>
        </a:solidFill>
        <a:effectLst/>
      </p:bgPr>
    </p:bg>
    <p:spTree>
      <p:nvGrpSpPr>
        <p:cNvPr id="1" name=""/>
        <p:cNvGrpSpPr/>
        <p:nvPr/>
      </p:nvGrpSpPr>
      <p:grpSpPr>
        <a:xfrm>
          <a:off x="0" y="0"/>
          <a:ext cx="0" cy="0"/>
          <a:chOff x="0" y="0"/>
          <a:chExt cx="0" cy="0"/>
        </a:xfrm>
      </p:grpSpPr>
      <p:sp>
        <p:nvSpPr>
          <p:cNvPr id="124" name="Are you the real deal?…"/>
          <p:cNvSpPr txBox="1"/>
          <p:nvPr/>
        </p:nvSpPr>
        <p:spPr>
          <a:xfrm>
            <a:off x="4084888" y="4335882"/>
            <a:ext cx="144334" cy="3504163"/>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lang="en-GB" dirty="0"/>
          </a:p>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dirty="0"/>
          </a:p>
        </p:txBody>
      </p:sp>
      <p:pic>
        <p:nvPicPr>
          <p:cNvPr id="3" name="Picture 2">
            <a:extLst>
              <a:ext uri="{FF2B5EF4-FFF2-40B4-BE49-F238E27FC236}">
                <a16:creationId xmlns:a16="http://schemas.microsoft.com/office/drawing/2014/main" id="{543873B2-CB97-754E-941E-C5C6FEA4A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4" name="TextBox 3">
            <a:extLst>
              <a:ext uri="{FF2B5EF4-FFF2-40B4-BE49-F238E27FC236}">
                <a16:creationId xmlns:a16="http://schemas.microsoft.com/office/drawing/2014/main" id="{5AA87CBA-B361-6C48-93EC-C85A633EA98E}"/>
              </a:ext>
            </a:extLst>
          </p:cNvPr>
          <p:cNvSpPr txBox="1"/>
          <p:nvPr/>
        </p:nvSpPr>
        <p:spPr>
          <a:xfrm>
            <a:off x="6028267" y="3556000"/>
            <a:ext cx="12361333" cy="4284045"/>
          </a:xfrm>
          <a:prstGeom prst="rect">
            <a:avLst/>
          </a:prstGeom>
          <a:solidFill>
            <a:srgbClr val="01193B"/>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5" name="TextBox 4">
            <a:extLst>
              <a:ext uri="{FF2B5EF4-FFF2-40B4-BE49-F238E27FC236}">
                <a16:creationId xmlns:a16="http://schemas.microsoft.com/office/drawing/2014/main" id="{ACCE8542-4B02-1A43-A2FB-771516B7C42F}"/>
              </a:ext>
            </a:extLst>
          </p:cNvPr>
          <p:cNvSpPr txBox="1"/>
          <p:nvPr/>
        </p:nvSpPr>
        <p:spPr>
          <a:xfrm>
            <a:off x="9313333" y="12056533"/>
            <a:ext cx="5757334" cy="1286934"/>
          </a:xfrm>
          <a:prstGeom prst="rect">
            <a:avLst/>
          </a:prstGeom>
          <a:solidFill>
            <a:srgbClr val="155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9167C41C-67A7-4C44-9139-719B481F8450}"/>
              </a:ext>
            </a:extLst>
          </p:cNvPr>
          <p:cNvSpPr txBox="1"/>
          <p:nvPr/>
        </p:nvSpPr>
        <p:spPr>
          <a:xfrm>
            <a:off x="270933" y="2269067"/>
            <a:ext cx="23672800" cy="8737600"/>
          </a:xfrm>
          <a:prstGeom prst="rect">
            <a:avLst/>
          </a:prstGeom>
          <a:solidFill>
            <a:srgbClr val="051E4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9CDAC840-E6CF-3B46-86B5-925682CE4553}"/>
              </a:ext>
            </a:extLst>
          </p:cNvPr>
          <p:cNvSpPr txBox="1"/>
          <p:nvPr/>
        </p:nvSpPr>
        <p:spPr>
          <a:xfrm>
            <a:off x="28575" y="4077434"/>
            <a:ext cx="24384000" cy="55611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en-US" sz="10000" spc="300" dirty="0">
                <a:latin typeface="Brandon Grotesque" panose="020B0503020203060202" pitchFamily="34" charset="77"/>
              </a:rPr>
              <a:t>When God breathes, the Spirit blows, </a:t>
            </a:r>
          </a:p>
          <a:p>
            <a:pPr marL="0" marR="0" indent="0" algn="ctr" defTabSz="821531" rtl="0" fontAlgn="auto" latinLnBrk="0" hangingPunct="0">
              <a:lnSpc>
                <a:spcPct val="100000"/>
              </a:lnSpc>
              <a:spcBef>
                <a:spcPts val="0"/>
              </a:spcBef>
              <a:spcAft>
                <a:spcPts val="0"/>
              </a:spcAft>
              <a:buClrTx/>
              <a:buSzTx/>
              <a:buFontTx/>
              <a:buNone/>
              <a:tabLst/>
            </a:pPr>
            <a:r>
              <a:rPr lang="en-US" sz="10000" spc="300" dirty="0">
                <a:latin typeface="Brandon Grotesque" panose="020B0503020203060202" pitchFamily="34" charset="77"/>
              </a:rPr>
              <a:t>life begins</a:t>
            </a:r>
          </a:p>
          <a:p>
            <a:pPr marL="0" marR="0" indent="0" algn="ctr" defTabSz="821531" rtl="0" fontAlgn="auto" latinLnBrk="0" hangingPunct="0">
              <a:lnSpc>
                <a:spcPct val="100000"/>
              </a:lnSpc>
              <a:spcBef>
                <a:spcPts val="0"/>
              </a:spcBef>
              <a:spcAft>
                <a:spcPts val="0"/>
              </a:spcAft>
              <a:buClrTx/>
              <a:buSzTx/>
              <a:buFontTx/>
              <a:buNone/>
              <a:tabLst/>
            </a:pPr>
            <a:endParaRPr kumimoji="0" lang="en-US" sz="10000" strike="noStrike" cap="none" spc="300" normalizeH="0" dirty="0">
              <a:ln>
                <a:noFill/>
              </a:ln>
              <a:solidFill>
                <a:srgbClr val="FFFFFF"/>
              </a:solidFill>
              <a:effectLst/>
              <a:uFillTx/>
              <a:latin typeface="Brandon Grotesque" panose="020B0503020203060202" pitchFamily="34" charset="77"/>
              <a:sym typeface="Helvetica Neue"/>
            </a:endParaRPr>
          </a:p>
          <a:p>
            <a:pPr marL="0" marR="0" indent="0" algn="ctr" defTabSz="821531" rtl="0" fontAlgn="auto" latinLnBrk="0" hangingPunct="0">
              <a:lnSpc>
                <a:spcPct val="100000"/>
              </a:lnSpc>
              <a:spcBef>
                <a:spcPts val="0"/>
              </a:spcBef>
              <a:spcAft>
                <a:spcPts val="0"/>
              </a:spcAft>
              <a:buClrTx/>
              <a:buSzTx/>
              <a:buFontTx/>
              <a:buNone/>
              <a:tabLst/>
            </a:pPr>
            <a:endParaRPr lang="en-US" sz="20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endParaRPr lang="en-US" dirty="0">
              <a:latin typeface="Brandon Grotesque" panose="020B0503020203060202" pitchFamily="34" charset="77"/>
            </a:endParaRPr>
          </a:p>
        </p:txBody>
      </p:sp>
    </p:spTree>
    <p:extLst>
      <p:ext uri="{BB962C8B-B14F-4D97-AF65-F5344CB8AC3E}">
        <p14:creationId xmlns:p14="http://schemas.microsoft.com/office/powerpoint/2010/main" val="171827031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1193B"/>
        </a:solidFill>
        <a:effectLst/>
      </p:bgPr>
    </p:bg>
    <p:spTree>
      <p:nvGrpSpPr>
        <p:cNvPr id="1" name=""/>
        <p:cNvGrpSpPr/>
        <p:nvPr/>
      </p:nvGrpSpPr>
      <p:grpSpPr>
        <a:xfrm>
          <a:off x="0" y="0"/>
          <a:ext cx="0" cy="0"/>
          <a:chOff x="0" y="0"/>
          <a:chExt cx="0" cy="0"/>
        </a:xfrm>
      </p:grpSpPr>
      <p:sp>
        <p:nvSpPr>
          <p:cNvPr id="124" name="Are you the real deal?…"/>
          <p:cNvSpPr txBox="1"/>
          <p:nvPr/>
        </p:nvSpPr>
        <p:spPr>
          <a:xfrm>
            <a:off x="4084888" y="4335882"/>
            <a:ext cx="144334" cy="3504163"/>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lang="en-GB" dirty="0"/>
          </a:p>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dirty="0"/>
          </a:p>
        </p:txBody>
      </p:sp>
      <p:pic>
        <p:nvPicPr>
          <p:cNvPr id="3" name="Picture 2">
            <a:extLst>
              <a:ext uri="{FF2B5EF4-FFF2-40B4-BE49-F238E27FC236}">
                <a16:creationId xmlns:a16="http://schemas.microsoft.com/office/drawing/2014/main" id="{543873B2-CB97-754E-941E-C5C6FEA4A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4" name="TextBox 3">
            <a:extLst>
              <a:ext uri="{FF2B5EF4-FFF2-40B4-BE49-F238E27FC236}">
                <a16:creationId xmlns:a16="http://schemas.microsoft.com/office/drawing/2014/main" id="{5AA87CBA-B361-6C48-93EC-C85A633EA98E}"/>
              </a:ext>
            </a:extLst>
          </p:cNvPr>
          <p:cNvSpPr txBox="1"/>
          <p:nvPr/>
        </p:nvSpPr>
        <p:spPr>
          <a:xfrm>
            <a:off x="6028267" y="3556000"/>
            <a:ext cx="12361333" cy="4284045"/>
          </a:xfrm>
          <a:prstGeom prst="rect">
            <a:avLst/>
          </a:prstGeom>
          <a:solidFill>
            <a:srgbClr val="01193B"/>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5" name="TextBox 4">
            <a:extLst>
              <a:ext uri="{FF2B5EF4-FFF2-40B4-BE49-F238E27FC236}">
                <a16:creationId xmlns:a16="http://schemas.microsoft.com/office/drawing/2014/main" id="{ACCE8542-4B02-1A43-A2FB-771516B7C42F}"/>
              </a:ext>
            </a:extLst>
          </p:cNvPr>
          <p:cNvSpPr txBox="1"/>
          <p:nvPr/>
        </p:nvSpPr>
        <p:spPr>
          <a:xfrm>
            <a:off x="9313333" y="12056533"/>
            <a:ext cx="5757334" cy="1286934"/>
          </a:xfrm>
          <a:prstGeom prst="rect">
            <a:avLst/>
          </a:prstGeom>
          <a:solidFill>
            <a:srgbClr val="155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9167C41C-67A7-4C44-9139-719B481F8450}"/>
              </a:ext>
            </a:extLst>
          </p:cNvPr>
          <p:cNvSpPr txBox="1"/>
          <p:nvPr/>
        </p:nvSpPr>
        <p:spPr>
          <a:xfrm>
            <a:off x="270933" y="2269067"/>
            <a:ext cx="23672800" cy="8737600"/>
          </a:xfrm>
          <a:prstGeom prst="rect">
            <a:avLst/>
          </a:prstGeom>
          <a:solidFill>
            <a:srgbClr val="051E4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9CDAC840-E6CF-3B46-86B5-925682CE4553}"/>
              </a:ext>
            </a:extLst>
          </p:cNvPr>
          <p:cNvSpPr txBox="1"/>
          <p:nvPr/>
        </p:nvSpPr>
        <p:spPr>
          <a:xfrm>
            <a:off x="28575" y="1984551"/>
            <a:ext cx="24384000" cy="97468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10000" u="none" strike="noStrike" cap="none" spc="300" normalizeH="0" dirty="0">
                <a:ln>
                  <a:noFill/>
                </a:ln>
                <a:solidFill>
                  <a:srgbClr val="FFFFFF"/>
                </a:solidFill>
                <a:effectLst/>
                <a:uFillTx/>
                <a:latin typeface="Brandon Grotesque" panose="020B0503020203060202" pitchFamily="34" charset="77"/>
                <a:sym typeface="Helvetica Neue"/>
              </a:rPr>
              <a:t>Genesis 2:5-7</a:t>
            </a:r>
          </a:p>
          <a:p>
            <a:pPr marL="0" marR="0" indent="0" algn="ctr" defTabSz="821531" rtl="0" fontAlgn="auto" latinLnBrk="0" hangingPunct="0">
              <a:lnSpc>
                <a:spcPct val="100000"/>
              </a:lnSpc>
              <a:spcBef>
                <a:spcPts val="0"/>
              </a:spcBef>
              <a:spcAft>
                <a:spcPts val="0"/>
              </a:spcAft>
              <a:buClrTx/>
              <a:buSzTx/>
              <a:buFontTx/>
              <a:buNone/>
              <a:tabLst/>
            </a:pPr>
            <a:endParaRPr lang="en-US" sz="500" dirty="0">
              <a:latin typeface="Brandon Grotesque" panose="020B0503020203060202" pitchFamily="34" charset="77"/>
            </a:endParaRPr>
          </a:p>
          <a:p>
            <a:r>
              <a:rPr lang="en-GB" baseline="30000" dirty="0"/>
              <a:t>5 </a:t>
            </a:r>
            <a:r>
              <a:rPr lang="en-GB" sz="7200" b="0" dirty="0">
                <a:latin typeface="Brandon Grotesque" panose="020B0503020203060202" pitchFamily="34" charset="77"/>
              </a:rPr>
              <a:t>Now no shrub had yet appeared on the earth</a:t>
            </a:r>
            <a:r>
              <a:rPr lang="en-GB" sz="7200" b="0" baseline="30000" dirty="0">
                <a:latin typeface="Brandon Grotesque" panose="020B0503020203060202" pitchFamily="34" charset="77"/>
              </a:rPr>
              <a:t> </a:t>
            </a:r>
            <a:r>
              <a:rPr lang="en-GB" sz="7200" b="0" dirty="0">
                <a:latin typeface="Brandon Grotesque" panose="020B0503020203060202" pitchFamily="34" charset="77"/>
              </a:rPr>
              <a:t>and no plant had yet sprung up, for the </a:t>
            </a:r>
            <a:r>
              <a:rPr lang="en-GB" sz="7200" b="0" cap="small" dirty="0">
                <a:latin typeface="Brandon Grotesque" panose="020B0503020203060202" pitchFamily="34" charset="77"/>
              </a:rPr>
              <a:t>Lord</a:t>
            </a:r>
            <a:r>
              <a:rPr lang="en-GB" sz="7200" b="0" dirty="0">
                <a:latin typeface="Brandon Grotesque" panose="020B0503020203060202" pitchFamily="34" charset="77"/>
              </a:rPr>
              <a:t> God had not sent rain on the earth and there was no one to work the ground, </a:t>
            </a:r>
            <a:r>
              <a:rPr lang="en-GB" sz="7200" baseline="30000" dirty="0">
                <a:latin typeface="Brandon Grotesque" panose="020B0503020203060202" pitchFamily="34" charset="77"/>
              </a:rPr>
              <a:t>6 </a:t>
            </a:r>
            <a:r>
              <a:rPr lang="en-GB" sz="7200" b="0" dirty="0">
                <a:latin typeface="Brandon Grotesque" panose="020B0503020203060202" pitchFamily="34" charset="77"/>
              </a:rPr>
              <a:t>but streams came up from the earth and watered the whole surface of the ground. </a:t>
            </a:r>
            <a:r>
              <a:rPr lang="en-GB" sz="7200" baseline="30000" dirty="0">
                <a:latin typeface="Brandon Grotesque" panose="020B0503020203060202" pitchFamily="34" charset="77"/>
              </a:rPr>
              <a:t>7 </a:t>
            </a:r>
            <a:r>
              <a:rPr lang="en-GB" sz="7200" b="0" dirty="0">
                <a:latin typeface="Brandon Grotesque" panose="020B0503020203060202" pitchFamily="34" charset="77"/>
              </a:rPr>
              <a:t>Then the </a:t>
            </a:r>
            <a:r>
              <a:rPr lang="en-GB" sz="7200" b="0" cap="small" dirty="0">
                <a:latin typeface="Brandon Grotesque" panose="020B0503020203060202" pitchFamily="34" charset="77"/>
              </a:rPr>
              <a:t>Lord</a:t>
            </a:r>
            <a:r>
              <a:rPr lang="en-GB" sz="7200" b="0" dirty="0">
                <a:latin typeface="Brandon Grotesque" panose="020B0503020203060202" pitchFamily="34" charset="77"/>
              </a:rPr>
              <a:t> God formed a man</a:t>
            </a:r>
            <a:r>
              <a:rPr lang="en-GB" sz="7200" b="0" baseline="30000" dirty="0">
                <a:latin typeface="Brandon Grotesque" panose="020B0503020203060202" pitchFamily="34" charset="77"/>
              </a:rPr>
              <a:t> </a:t>
            </a:r>
            <a:r>
              <a:rPr lang="en-GB" sz="7200" b="0" dirty="0">
                <a:latin typeface="Brandon Grotesque" panose="020B0503020203060202" pitchFamily="34" charset="77"/>
              </a:rPr>
              <a:t>from the dust of the ground and breathed into his nostrils the breath of life, and the man became a living being</a:t>
            </a:r>
            <a:endParaRPr lang="en-US" sz="7200" dirty="0">
              <a:latin typeface="Brandon Grotesque" panose="020B0503020203060202" pitchFamily="34" charset="77"/>
            </a:endParaRPr>
          </a:p>
        </p:txBody>
      </p:sp>
    </p:spTree>
    <p:extLst>
      <p:ext uri="{BB962C8B-B14F-4D97-AF65-F5344CB8AC3E}">
        <p14:creationId xmlns:p14="http://schemas.microsoft.com/office/powerpoint/2010/main" val="200826448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1193B"/>
        </a:solidFill>
        <a:effectLst/>
      </p:bgPr>
    </p:bg>
    <p:spTree>
      <p:nvGrpSpPr>
        <p:cNvPr id="1" name=""/>
        <p:cNvGrpSpPr/>
        <p:nvPr/>
      </p:nvGrpSpPr>
      <p:grpSpPr>
        <a:xfrm>
          <a:off x="0" y="0"/>
          <a:ext cx="0" cy="0"/>
          <a:chOff x="0" y="0"/>
          <a:chExt cx="0" cy="0"/>
        </a:xfrm>
      </p:grpSpPr>
      <p:sp>
        <p:nvSpPr>
          <p:cNvPr id="124" name="Are you the real deal?…"/>
          <p:cNvSpPr txBox="1"/>
          <p:nvPr/>
        </p:nvSpPr>
        <p:spPr>
          <a:xfrm>
            <a:off x="4084888" y="4335882"/>
            <a:ext cx="144334" cy="3504163"/>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lang="en-GB" dirty="0"/>
          </a:p>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dirty="0"/>
          </a:p>
        </p:txBody>
      </p:sp>
      <p:pic>
        <p:nvPicPr>
          <p:cNvPr id="3" name="Picture 2">
            <a:extLst>
              <a:ext uri="{FF2B5EF4-FFF2-40B4-BE49-F238E27FC236}">
                <a16:creationId xmlns:a16="http://schemas.microsoft.com/office/drawing/2014/main" id="{543873B2-CB97-754E-941E-C5C6FEA4A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4" name="TextBox 3">
            <a:extLst>
              <a:ext uri="{FF2B5EF4-FFF2-40B4-BE49-F238E27FC236}">
                <a16:creationId xmlns:a16="http://schemas.microsoft.com/office/drawing/2014/main" id="{5AA87CBA-B361-6C48-93EC-C85A633EA98E}"/>
              </a:ext>
            </a:extLst>
          </p:cNvPr>
          <p:cNvSpPr txBox="1"/>
          <p:nvPr/>
        </p:nvSpPr>
        <p:spPr>
          <a:xfrm>
            <a:off x="6028267" y="3556000"/>
            <a:ext cx="12361333" cy="4284045"/>
          </a:xfrm>
          <a:prstGeom prst="rect">
            <a:avLst/>
          </a:prstGeom>
          <a:solidFill>
            <a:srgbClr val="01193B"/>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5" name="TextBox 4">
            <a:extLst>
              <a:ext uri="{FF2B5EF4-FFF2-40B4-BE49-F238E27FC236}">
                <a16:creationId xmlns:a16="http://schemas.microsoft.com/office/drawing/2014/main" id="{ACCE8542-4B02-1A43-A2FB-771516B7C42F}"/>
              </a:ext>
            </a:extLst>
          </p:cNvPr>
          <p:cNvSpPr txBox="1"/>
          <p:nvPr/>
        </p:nvSpPr>
        <p:spPr>
          <a:xfrm>
            <a:off x="9313333" y="12056533"/>
            <a:ext cx="5757334" cy="1286934"/>
          </a:xfrm>
          <a:prstGeom prst="rect">
            <a:avLst/>
          </a:prstGeom>
          <a:solidFill>
            <a:srgbClr val="155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9167C41C-67A7-4C44-9139-719B481F8450}"/>
              </a:ext>
            </a:extLst>
          </p:cNvPr>
          <p:cNvSpPr txBox="1"/>
          <p:nvPr/>
        </p:nvSpPr>
        <p:spPr>
          <a:xfrm>
            <a:off x="270933" y="2269067"/>
            <a:ext cx="23672800" cy="8737600"/>
          </a:xfrm>
          <a:prstGeom prst="rect">
            <a:avLst/>
          </a:prstGeom>
          <a:solidFill>
            <a:srgbClr val="051E4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9CDAC840-E6CF-3B46-86B5-925682CE4553}"/>
              </a:ext>
            </a:extLst>
          </p:cNvPr>
          <p:cNvSpPr txBox="1"/>
          <p:nvPr/>
        </p:nvSpPr>
        <p:spPr>
          <a:xfrm>
            <a:off x="28575" y="1676776"/>
            <a:ext cx="24384000" cy="103624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10000" u="none" strike="noStrike" cap="none" spc="300" normalizeH="0" dirty="0">
                <a:ln>
                  <a:noFill/>
                </a:ln>
                <a:solidFill>
                  <a:srgbClr val="FFFFFF"/>
                </a:solidFill>
                <a:effectLst/>
                <a:uFillTx/>
                <a:latin typeface="Brandon Grotesque" panose="020B0503020203060202" pitchFamily="34" charset="77"/>
                <a:sym typeface="Helvetica Neue"/>
              </a:rPr>
              <a:t>Genesis 2:5-7</a:t>
            </a:r>
          </a:p>
          <a:p>
            <a:pPr marL="0" marR="0" indent="0" algn="ctr" defTabSz="821531" rtl="0" fontAlgn="auto" latinLnBrk="0" hangingPunct="0">
              <a:lnSpc>
                <a:spcPct val="100000"/>
              </a:lnSpc>
              <a:spcBef>
                <a:spcPts val="0"/>
              </a:spcBef>
              <a:spcAft>
                <a:spcPts val="0"/>
              </a:spcAft>
              <a:buClrTx/>
              <a:buSzTx/>
              <a:buFontTx/>
              <a:buNone/>
              <a:tabLst/>
            </a:pPr>
            <a:endParaRPr lang="en-US" sz="20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No shrub. No plant. No rain = LIFELESS</a:t>
            </a:r>
          </a:p>
          <a:p>
            <a:pPr marL="0" marR="0" indent="0" algn="ctr" defTabSz="821531" rtl="0" fontAlgn="auto" latinLnBrk="0" hangingPunct="0">
              <a:lnSpc>
                <a:spcPct val="100000"/>
              </a:lnSpc>
              <a:spcBef>
                <a:spcPts val="0"/>
              </a:spcBef>
              <a:spcAft>
                <a:spcPts val="0"/>
              </a:spcAft>
              <a:buClrTx/>
              <a:buSzTx/>
              <a:buFontTx/>
              <a:buNone/>
              <a:tabLst/>
            </a:pPr>
            <a:endParaRPr lang="en-US" sz="38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From the dust/earth = WE’RE FRAGILE</a:t>
            </a:r>
          </a:p>
          <a:p>
            <a:pPr marL="0" marR="0" indent="0" algn="ctr" defTabSz="821531" rtl="0" fontAlgn="auto" latinLnBrk="0" hangingPunct="0">
              <a:lnSpc>
                <a:spcPct val="100000"/>
              </a:lnSpc>
              <a:spcBef>
                <a:spcPts val="0"/>
              </a:spcBef>
              <a:spcAft>
                <a:spcPts val="0"/>
              </a:spcAft>
              <a:buClrTx/>
              <a:buSzTx/>
              <a:buFontTx/>
              <a:buNone/>
              <a:tabLst/>
            </a:pPr>
            <a:endParaRPr lang="en-US" sz="38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Then the Lord… = THEN GOD</a:t>
            </a:r>
          </a:p>
          <a:p>
            <a:pPr marL="0" marR="0" indent="0" algn="ctr" defTabSz="821531" rtl="0" fontAlgn="auto" latinLnBrk="0" hangingPunct="0">
              <a:lnSpc>
                <a:spcPct val="100000"/>
              </a:lnSpc>
              <a:spcBef>
                <a:spcPts val="0"/>
              </a:spcBef>
              <a:spcAft>
                <a:spcPts val="0"/>
              </a:spcAft>
              <a:buClrTx/>
              <a:buSzTx/>
              <a:buFontTx/>
              <a:buNone/>
              <a:tabLst/>
            </a:pPr>
            <a:endParaRPr lang="en-US" sz="38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God breathed = BREATH OF LIFE</a:t>
            </a:r>
          </a:p>
          <a:p>
            <a:pPr marL="0" marR="0" indent="0" algn="ctr" defTabSz="821531" rtl="0" fontAlgn="auto" latinLnBrk="0" hangingPunct="0">
              <a:lnSpc>
                <a:spcPct val="100000"/>
              </a:lnSpc>
              <a:spcBef>
                <a:spcPts val="0"/>
              </a:spcBef>
              <a:spcAft>
                <a:spcPts val="0"/>
              </a:spcAft>
              <a:buClrTx/>
              <a:buSzTx/>
              <a:buFontTx/>
              <a:buNone/>
              <a:tabLst/>
            </a:pPr>
            <a:endParaRPr lang="en-US" sz="38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A living being = LIFE BEGAN</a:t>
            </a:r>
          </a:p>
          <a:p>
            <a:pPr marL="0" marR="0" indent="0" algn="ctr" defTabSz="821531" rtl="0" fontAlgn="auto" latinLnBrk="0" hangingPunct="0">
              <a:lnSpc>
                <a:spcPct val="100000"/>
              </a:lnSpc>
              <a:spcBef>
                <a:spcPts val="0"/>
              </a:spcBef>
              <a:spcAft>
                <a:spcPts val="0"/>
              </a:spcAft>
              <a:buClrTx/>
              <a:buSzTx/>
              <a:buFontTx/>
              <a:buNone/>
              <a:tabLst/>
            </a:pPr>
            <a:endParaRPr lang="en-US" dirty="0">
              <a:latin typeface="Brandon Grotesque" panose="020B0503020203060202" pitchFamily="34" charset="77"/>
            </a:endParaRPr>
          </a:p>
        </p:txBody>
      </p:sp>
    </p:spTree>
    <p:extLst>
      <p:ext uri="{BB962C8B-B14F-4D97-AF65-F5344CB8AC3E}">
        <p14:creationId xmlns:p14="http://schemas.microsoft.com/office/powerpoint/2010/main" val="1519733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1193B"/>
        </a:solidFill>
        <a:effectLst/>
      </p:bgPr>
    </p:bg>
    <p:spTree>
      <p:nvGrpSpPr>
        <p:cNvPr id="1" name=""/>
        <p:cNvGrpSpPr/>
        <p:nvPr/>
      </p:nvGrpSpPr>
      <p:grpSpPr>
        <a:xfrm>
          <a:off x="0" y="0"/>
          <a:ext cx="0" cy="0"/>
          <a:chOff x="0" y="0"/>
          <a:chExt cx="0" cy="0"/>
        </a:xfrm>
      </p:grpSpPr>
      <p:sp>
        <p:nvSpPr>
          <p:cNvPr id="124" name="Are you the real deal?…"/>
          <p:cNvSpPr txBox="1"/>
          <p:nvPr/>
        </p:nvSpPr>
        <p:spPr>
          <a:xfrm>
            <a:off x="4084888" y="4335882"/>
            <a:ext cx="144334" cy="3504163"/>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lang="en-GB" dirty="0"/>
          </a:p>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dirty="0"/>
          </a:p>
        </p:txBody>
      </p:sp>
      <p:pic>
        <p:nvPicPr>
          <p:cNvPr id="3" name="Picture 2">
            <a:extLst>
              <a:ext uri="{FF2B5EF4-FFF2-40B4-BE49-F238E27FC236}">
                <a16:creationId xmlns:a16="http://schemas.microsoft.com/office/drawing/2014/main" id="{543873B2-CB97-754E-941E-C5C6FEA4A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4" name="TextBox 3">
            <a:extLst>
              <a:ext uri="{FF2B5EF4-FFF2-40B4-BE49-F238E27FC236}">
                <a16:creationId xmlns:a16="http://schemas.microsoft.com/office/drawing/2014/main" id="{5AA87CBA-B361-6C48-93EC-C85A633EA98E}"/>
              </a:ext>
            </a:extLst>
          </p:cNvPr>
          <p:cNvSpPr txBox="1"/>
          <p:nvPr/>
        </p:nvSpPr>
        <p:spPr>
          <a:xfrm>
            <a:off x="6028267" y="3556000"/>
            <a:ext cx="12361333" cy="4284045"/>
          </a:xfrm>
          <a:prstGeom prst="rect">
            <a:avLst/>
          </a:prstGeom>
          <a:solidFill>
            <a:srgbClr val="01193B"/>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5" name="TextBox 4">
            <a:extLst>
              <a:ext uri="{FF2B5EF4-FFF2-40B4-BE49-F238E27FC236}">
                <a16:creationId xmlns:a16="http://schemas.microsoft.com/office/drawing/2014/main" id="{ACCE8542-4B02-1A43-A2FB-771516B7C42F}"/>
              </a:ext>
            </a:extLst>
          </p:cNvPr>
          <p:cNvSpPr txBox="1"/>
          <p:nvPr/>
        </p:nvSpPr>
        <p:spPr>
          <a:xfrm>
            <a:off x="9313333" y="12056533"/>
            <a:ext cx="5757334" cy="1286934"/>
          </a:xfrm>
          <a:prstGeom prst="rect">
            <a:avLst/>
          </a:prstGeom>
          <a:solidFill>
            <a:srgbClr val="155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9167C41C-67A7-4C44-9139-719B481F8450}"/>
              </a:ext>
            </a:extLst>
          </p:cNvPr>
          <p:cNvSpPr txBox="1"/>
          <p:nvPr/>
        </p:nvSpPr>
        <p:spPr>
          <a:xfrm>
            <a:off x="270933" y="2269067"/>
            <a:ext cx="23672800" cy="8737600"/>
          </a:xfrm>
          <a:prstGeom prst="rect">
            <a:avLst/>
          </a:prstGeom>
          <a:solidFill>
            <a:srgbClr val="051E4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9CDAC840-E6CF-3B46-86B5-925682CE4553}"/>
              </a:ext>
            </a:extLst>
          </p:cNvPr>
          <p:cNvSpPr txBox="1"/>
          <p:nvPr/>
        </p:nvSpPr>
        <p:spPr>
          <a:xfrm>
            <a:off x="28575" y="2292329"/>
            <a:ext cx="24384000" cy="91313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10000" u="none" strike="noStrike" cap="none" spc="300" normalizeH="0" dirty="0">
                <a:ln>
                  <a:noFill/>
                </a:ln>
                <a:solidFill>
                  <a:srgbClr val="FFFFFF"/>
                </a:solidFill>
                <a:effectLst/>
                <a:uFillTx/>
                <a:latin typeface="Brandon Grotesque" panose="020B0503020203060202" pitchFamily="34" charset="77"/>
                <a:sym typeface="Helvetica Neue"/>
              </a:rPr>
              <a:t>Ezekiel 37:1-10</a:t>
            </a:r>
          </a:p>
          <a:p>
            <a:pPr marL="0" marR="0" indent="0" algn="ctr" defTabSz="821531" rtl="0" fontAlgn="auto" latinLnBrk="0" hangingPunct="0">
              <a:lnSpc>
                <a:spcPct val="100000"/>
              </a:lnSpc>
              <a:spcBef>
                <a:spcPts val="0"/>
              </a:spcBef>
              <a:spcAft>
                <a:spcPts val="0"/>
              </a:spcAft>
              <a:buClrTx/>
              <a:buSzTx/>
              <a:buFontTx/>
              <a:buNone/>
              <a:tabLst/>
            </a:pPr>
            <a:endParaRPr lang="en-US" sz="2000" dirty="0">
              <a:latin typeface="Brandon Grotesque" panose="020B0503020203060202" pitchFamily="34" charset="77"/>
            </a:endParaRPr>
          </a:p>
          <a:p>
            <a:r>
              <a:rPr lang="en-GB" sz="7200" b="0" dirty="0">
                <a:latin typeface="Brandon Grotesque" panose="020B0503020203060202" pitchFamily="34" charset="77"/>
              </a:rPr>
              <a:t>The hand of the </a:t>
            </a:r>
            <a:r>
              <a:rPr lang="en-GB" sz="7200" b="0" cap="small" dirty="0">
                <a:latin typeface="Brandon Grotesque" panose="020B0503020203060202" pitchFamily="34" charset="77"/>
              </a:rPr>
              <a:t>Lord</a:t>
            </a:r>
            <a:r>
              <a:rPr lang="en-GB" sz="7200" b="0" dirty="0">
                <a:latin typeface="Brandon Grotesque" panose="020B0503020203060202" pitchFamily="34" charset="77"/>
              </a:rPr>
              <a:t> was on me, and he brought me out by the Spirit of the </a:t>
            </a:r>
            <a:r>
              <a:rPr lang="en-GB" sz="7200" b="0" cap="small" dirty="0">
                <a:latin typeface="Brandon Grotesque" panose="020B0503020203060202" pitchFamily="34" charset="77"/>
              </a:rPr>
              <a:t>Lord</a:t>
            </a:r>
            <a:r>
              <a:rPr lang="en-GB" sz="7200" b="0" dirty="0">
                <a:latin typeface="Brandon Grotesque" panose="020B0503020203060202" pitchFamily="34" charset="77"/>
              </a:rPr>
              <a:t> and set me in the middle of a valley; it was full of bones. </a:t>
            </a:r>
            <a:r>
              <a:rPr lang="en-GB" sz="7200" baseline="30000" dirty="0">
                <a:latin typeface="Brandon Grotesque" panose="020B0503020203060202" pitchFamily="34" charset="77"/>
              </a:rPr>
              <a:t>2 </a:t>
            </a:r>
            <a:r>
              <a:rPr lang="en-GB" sz="7200" b="0" dirty="0">
                <a:latin typeface="Brandon Grotesque" panose="020B0503020203060202" pitchFamily="34" charset="77"/>
              </a:rPr>
              <a:t>He led me back and forth among them, and I saw a great many bones on the floor of the valley, bones that were very dry. </a:t>
            </a:r>
            <a:r>
              <a:rPr lang="en-GB" sz="7200" baseline="30000" dirty="0">
                <a:latin typeface="Brandon Grotesque" panose="020B0503020203060202" pitchFamily="34" charset="77"/>
              </a:rPr>
              <a:t>3 </a:t>
            </a:r>
            <a:r>
              <a:rPr lang="en-GB" sz="7200" b="0" dirty="0">
                <a:latin typeface="Brandon Grotesque" panose="020B0503020203060202" pitchFamily="34" charset="77"/>
              </a:rPr>
              <a:t>He asked me, “Son of man, can these bones live?”</a:t>
            </a:r>
          </a:p>
          <a:p>
            <a:r>
              <a:rPr lang="en-GB" sz="7200" b="0" dirty="0">
                <a:latin typeface="Brandon Grotesque" panose="020B0503020203060202" pitchFamily="34" charset="77"/>
              </a:rPr>
              <a:t>I said, “Sovereign </a:t>
            </a:r>
            <a:r>
              <a:rPr lang="en-GB" sz="7200" b="0" cap="small" dirty="0">
                <a:latin typeface="Brandon Grotesque" panose="020B0503020203060202" pitchFamily="34" charset="77"/>
              </a:rPr>
              <a:t>Lord</a:t>
            </a:r>
            <a:r>
              <a:rPr lang="en-GB" sz="7200" b="0" dirty="0">
                <a:latin typeface="Brandon Grotesque" panose="020B0503020203060202" pitchFamily="34" charset="77"/>
              </a:rPr>
              <a:t>, you alone know.”</a:t>
            </a:r>
          </a:p>
          <a:p>
            <a:pPr marL="0" marR="0" indent="0" algn="ctr" defTabSz="821531" rtl="0" fontAlgn="auto" latinLnBrk="0" hangingPunct="0">
              <a:lnSpc>
                <a:spcPct val="100000"/>
              </a:lnSpc>
              <a:spcBef>
                <a:spcPts val="0"/>
              </a:spcBef>
              <a:spcAft>
                <a:spcPts val="0"/>
              </a:spcAft>
              <a:buClrTx/>
              <a:buSzTx/>
              <a:buFontTx/>
              <a:buNone/>
              <a:tabLst/>
            </a:pPr>
            <a:endParaRPr lang="en-US" dirty="0">
              <a:latin typeface="Brandon Grotesque" panose="020B0503020203060202" pitchFamily="34" charset="77"/>
            </a:endParaRPr>
          </a:p>
        </p:txBody>
      </p:sp>
    </p:spTree>
    <p:extLst>
      <p:ext uri="{BB962C8B-B14F-4D97-AF65-F5344CB8AC3E}">
        <p14:creationId xmlns:p14="http://schemas.microsoft.com/office/powerpoint/2010/main" val="332462895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1193B"/>
        </a:solidFill>
        <a:effectLst/>
      </p:bgPr>
    </p:bg>
    <p:spTree>
      <p:nvGrpSpPr>
        <p:cNvPr id="1" name=""/>
        <p:cNvGrpSpPr/>
        <p:nvPr/>
      </p:nvGrpSpPr>
      <p:grpSpPr>
        <a:xfrm>
          <a:off x="0" y="0"/>
          <a:ext cx="0" cy="0"/>
          <a:chOff x="0" y="0"/>
          <a:chExt cx="0" cy="0"/>
        </a:xfrm>
      </p:grpSpPr>
      <p:sp>
        <p:nvSpPr>
          <p:cNvPr id="124" name="Are you the real deal?…"/>
          <p:cNvSpPr txBox="1"/>
          <p:nvPr/>
        </p:nvSpPr>
        <p:spPr>
          <a:xfrm>
            <a:off x="4084888" y="4335882"/>
            <a:ext cx="144334" cy="3504163"/>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lang="en-GB" dirty="0"/>
          </a:p>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dirty="0"/>
          </a:p>
        </p:txBody>
      </p:sp>
      <p:pic>
        <p:nvPicPr>
          <p:cNvPr id="3" name="Picture 2">
            <a:extLst>
              <a:ext uri="{FF2B5EF4-FFF2-40B4-BE49-F238E27FC236}">
                <a16:creationId xmlns:a16="http://schemas.microsoft.com/office/drawing/2014/main" id="{543873B2-CB97-754E-941E-C5C6FEA4A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4" name="TextBox 3">
            <a:extLst>
              <a:ext uri="{FF2B5EF4-FFF2-40B4-BE49-F238E27FC236}">
                <a16:creationId xmlns:a16="http://schemas.microsoft.com/office/drawing/2014/main" id="{5AA87CBA-B361-6C48-93EC-C85A633EA98E}"/>
              </a:ext>
            </a:extLst>
          </p:cNvPr>
          <p:cNvSpPr txBox="1"/>
          <p:nvPr/>
        </p:nvSpPr>
        <p:spPr>
          <a:xfrm>
            <a:off x="6028267" y="3556000"/>
            <a:ext cx="12361333" cy="4284045"/>
          </a:xfrm>
          <a:prstGeom prst="rect">
            <a:avLst/>
          </a:prstGeom>
          <a:solidFill>
            <a:srgbClr val="01193B"/>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5" name="TextBox 4">
            <a:extLst>
              <a:ext uri="{FF2B5EF4-FFF2-40B4-BE49-F238E27FC236}">
                <a16:creationId xmlns:a16="http://schemas.microsoft.com/office/drawing/2014/main" id="{ACCE8542-4B02-1A43-A2FB-771516B7C42F}"/>
              </a:ext>
            </a:extLst>
          </p:cNvPr>
          <p:cNvSpPr txBox="1"/>
          <p:nvPr/>
        </p:nvSpPr>
        <p:spPr>
          <a:xfrm>
            <a:off x="9313333" y="12056533"/>
            <a:ext cx="5757334" cy="1286934"/>
          </a:xfrm>
          <a:prstGeom prst="rect">
            <a:avLst/>
          </a:prstGeom>
          <a:solidFill>
            <a:srgbClr val="155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9167C41C-67A7-4C44-9139-719B481F8450}"/>
              </a:ext>
            </a:extLst>
          </p:cNvPr>
          <p:cNvSpPr txBox="1"/>
          <p:nvPr/>
        </p:nvSpPr>
        <p:spPr>
          <a:xfrm>
            <a:off x="270933" y="2269067"/>
            <a:ext cx="23672800" cy="8737600"/>
          </a:xfrm>
          <a:prstGeom prst="rect">
            <a:avLst/>
          </a:prstGeom>
          <a:solidFill>
            <a:srgbClr val="051E4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9CDAC840-E6CF-3B46-86B5-925682CE4553}"/>
              </a:ext>
            </a:extLst>
          </p:cNvPr>
          <p:cNvSpPr txBox="1"/>
          <p:nvPr/>
        </p:nvSpPr>
        <p:spPr>
          <a:xfrm>
            <a:off x="28575" y="1984552"/>
            <a:ext cx="24384000" cy="97468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10000" u="none" strike="noStrike" cap="none" spc="300" normalizeH="0" dirty="0">
                <a:ln>
                  <a:noFill/>
                </a:ln>
                <a:solidFill>
                  <a:srgbClr val="FFFFFF"/>
                </a:solidFill>
                <a:effectLst/>
                <a:uFillTx/>
                <a:latin typeface="Brandon Grotesque" panose="020B0503020203060202" pitchFamily="34" charset="77"/>
                <a:sym typeface="Helvetica Neue"/>
              </a:rPr>
              <a:t>Ezekiel 37:1-10</a:t>
            </a:r>
          </a:p>
          <a:p>
            <a:pPr marL="0" marR="0" indent="0" algn="ctr" defTabSz="821531" rtl="0" fontAlgn="auto" latinLnBrk="0" hangingPunct="0">
              <a:lnSpc>
                <a:spcPct val="100000"/>
              </a:lnSpc>
              <a:spcBef>
                <a:spcPts val="0"/>
              </a:spcBef>
              <a:spcAft>
                <a:spcPts val="0"/>
              </a:spcAft>
              <a:buClrTx/>
              <a:buSzTx/>
              <a:buFontTx/>
              <a:buNone/>
              <a:tabLst/>
            </a:pPr>
            <a:endParaRPr lang="en-US" sz="2000" dirty="0">
              <a:latin typeface="Brandon Grotesque" panose="020B0503020203060202" pitchFamily="34" charset="77"/>
            </a:endParaRPr>
          </a:p>
          <a:p>
            <a:r>
              <a:rPr lang="en-GB" sz="7200" b="0" dirty="0">
                <a:latin typeface="Brandon Grotesque" panose="020B0503020203060202" pitchFamily="34" charset="77"/>
              </a:rPr>
              <a:t>Then he said to me, “Prophesy to these bones and say to them, ‘Dry bones, hear the word of the </a:t>
            </a:r>
            <a:r>
              <a:rPr lang="en-GB" sz="7200" b="0" cap="small" dirty="0">
                <a:latin typeface="Brandon Grotesque" panose="020B0503020203060202" pitchFamily="34" charset="77"/>
              </a:rPr>
              <a:t>Lord</a:t>
            </a:r>
            <a:r>
              <a:rPr lang="en-GB" sz="7200" b="0" dirty="0">
                <a:latin typeface="Brandon Grotesque" panose="020B0503020203060202" pitchFamily="34" charset="77"/>
              </a:rPr>
              <a:t>! </a:t>
            </a:r>
            <a:r>
              <a:rPr lang="en-GB" sz="7200" baseline="30000" dirty="0">
                <a:latin typeface="Brandon Grotesque" panose="020B0503020203060202" pitchFamily="34" charset="77"/>
              </a:rPr>
              <a:t>5 </a:t>
            </a:r>
            <a:r>
              <a:rPr lang="en-GB" sz="7200" b="0" dirty="0">
                <a:latin typeface="Brandon Grotesque" panose="020B0503020203060202" pitchFamily="34" charset="77"/>
              </a:rPr>
              <a:t>This is what the Sovereign </a:t>
            </a:r>
            <a:r>
              <a:rPr lang="en-GB" sz="7200" b="0" cap="small" dirty="0">
                <a:latin typeface="Brandon Grotesque" panose="020B0503020203060202" pitchFamily="34" charset="77"/>
              </a:rPr>
              <a:t>Lord</a:t>
            </a:r>
            <a:r>
              <a:rPr lang="en-GB" sz="7200" b="0" dirty="0">
                <a:latin typeface="Brandon Grotesque" panose="020B0503020203060202" pitchFamily="34" charset="77"/>
              </a:rPr>
              <a:t> says to these bones: I will make breath enter you, and you will come to life. </a:t>
            </a:r>
            <a:r>
              <a:rPr lang="en-GB" sz="7200" baseline="30000" dirty="0">
                <a:latin typeface="Brandon Grotesque" panose="020B0503020203060202" pitchFamily="34" charset="77"/>
              </a:rPr>
              <a:t>6 </a:t>
            </a:r>
            <a:r>
              <a:rPr lang="en-GB" sz="7200" b="0" dirty="0">
                <a:latin typeface="Brandon Grotesque" panose="020B0503020203060202" pitchFamily="34" charset="77"/>
              </a:rPr>
              <a:t>I will attach tendons to you and make flesh come upon you and cover you with skin; I will put breath in you, and you will come to life. Then you will know that I am the </a:t>
            </a:r>
            <a:r>
              <a:rPr lang="en-GB" sz="7200" b="0" cap="small" dirty="0">
                <a:latin typeface="Brandon Grotesque" panose="020B0503020203060202" pitchFamily="34" charset="77"/>
              </a:rPr>
              <a:t>Lord</a:t>
            </a:r>
            <a:r>
              <a:rPr lang="en-GB" sz="7200" b="0" dirty="0">
                <a:latin typeface="Brandon Grotesque" panose="020B0503020203060202" pitchFamily="34" charset="77"/>
              </a:rPr>
              <a:t>.’”</a:t>
            </a:r>
            <a:endParaRPr lang="en-US" sz="7200" dirty="0">
              <a:latin typeface="Brandon Grotesque" panose="020B0503020203060202" pitchFamily="34" charset="77"/>
            </a:endParaRPr>
          </a:p>
        </p:txBody>
      </p:sp>
    </p:spTree>
    <p:extLst>
      <p:ext uri="{BB962C8B-B14F-4D97-AF65-F5344CB8AC3E}">
        <p14:creationId xmlns:p14="http://schemas.microsoft.com/office/powerpoint/2010/main" val="259108481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1193B"/>
        </a:solidFill>
        <a:effectLst/>
      </p:bgPr>
    </p:bg>
    <p:spTree>
      <p:nvGrpSpPr>
        <p:cNvPr id="1" name=""/>
        <p:cNvGrpSpPr/>
        <p:nvPr/>
      </p:nvGrpSpPr>
      <p:grpSpPr>
        <a:xfrm>
          <a:off x="0" y="0"/>
          <a:ext cx="0" cy="0"/>
          <a:chOff x="0" y="0"/>
          <a:chExt cx="0" cy="0"/>
        </a:xfrm>
      </p:grpSpPr>
      <p:sp>
        <p:nvSpPr>
          <p:cNvPr id="124" name="Are you the real deal?…"/>
          <p:cNvSpPr txBox="1"/>
          <p:nvPr/>
        </p:nvSpPr>
        <p:spPr>
          <a:xfrm>
            <a:off x="4084888" y="4335882"/>
            <a:ext cx="144334" cy="3504163"/>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lang="en-GB" dirty="0"/>
          </a:p>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dirty="0"/>
          </a:p>
        </p:txBody>
      </p:sp>
      <p:pic>
        <p:nvPicPr>
          <p:cNvPr id="3" name="Picture 2">
            <a:extLst>
              <a:ext uri="{FF2B5EF4-FFF2-40B4-BE49-F238E27FC236}">
                <a16:creationId xmlns:a16="http://schemas.microsoft.com/office/drawing/2014/main" id="{543873B2-CB97-754E-941E-C5C6FEA4A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4" name="TextBox 3">
            <a:extLst>
              <a:ext uri="{FF2B5EF4-FFF2-40B4-BE49-F238E27FC236}">
                <a16:creationId xmlns:a16="http://schemas.microsoft.com/office/drawing/2014/main" id="{5AA87CBA-B361-6C48-93EC-C85A633EA98E}"/>
              </a:ext>
            </a:extLst>
          </p:cNvPr>
          <p:cNvSpPr txBox="1"/>
          <p:nvPr/>
        </p:nvSpPr>
        <p:spPr>
          <a:xfrm>
            <a:off x="6028267" y="3556000"/>
            <a:ext cx="12361333" cy="4284045"/>
          </a:xfrm>
          <a:prstGeom prst="rect">
            <a:avLst/>
          </a:prstGeom>
          <a:solidFill>
            <a:srgbClr val="01193B"/>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5" name="TextBox 4">
            <a:extLst>
              <a:ext uri="{FF2B5EF4-FFF2-40B4-BE49-F238E27FC236}">
                <a16:creationId xmlns:a16="http://schemas.microsoft.com/office/drawing/2014/main" id="{ACCE8542-4B02-1A43-A2FB-771516B7C42F}"/>
              </a:ext>
            </a:extLst>
          </p:cNvPr>
          <p:cNvSpPr txBox="1"/>
          <p:nvPr/>
        </p:nvSpPr>
        <p:spPr>
          <a:xfrm>
            <a:off x="9313333" y="12056533"/>
            <a:ext cx="5757334" cy="1286934"/>
          </a:xfrm>
          <a:prstGeom prst="rect">
            <a:avLst/>
          </a:prstGeom>
          <a:solidFill>
            <a:srgbClr val="155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9167C41C-67A7-4C44-9139-719B481F8450}"/>
              </a:ext>
            </a:extLst>
          </p:cNvPr>
          <p:cNvSpPr txBox="1"/>
          <p:nvPr/>
        </p:nvSpPr>
        <p:spPr>
          <a:xfrm>
            <a:off x="270933" y="2269067"/>
            <a:ext cx="23672800" cy="8737600"/>
          </a:xfrm>
          <a:prstGeom prst="rect">
            <a:avLst/>
          </a:prstGeom>
          <a:solidFill>
            <a:srgbClr val="051E4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9CDAC840-E6CF-3B46-86B5-925682CE4553}"/>
              </a:ext>
            </a:extLst>
          </p:cNvPr>
          <p:cNvSpPr txBox="1"/>
          <p:nvPr/>
        </p:nvSpPr>
        <p:spPr>
          <a:xfrm>
            <a:off x="28575" y="3154104"/>
            <a:ext cx="24384000" cy="74077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10000" u="none" strike="noStrike" cap="none" spc="300" normalizeH="0" dirty="0">
                <a:ln>
                  <a:noFill/>
                </a:ln>
                <a:solidFill>
                  <a:srgbClr val="FFFFFF"/>
                </a:solidFill>
                <a:effectLst/>
                <a:uFillTx/>
                <a:latin typeface="Brandon Grotesque" panose="020B0503020203060202" pitchFamily="34" charset="77"/>
                <a:sym typeface="Helvetica Neue"/>
              </a:rPr>
              <a:t>Ezekiel 37:1-10</a:t>
            </a:r>
          </a:p>
          <a:p>
            <a:pPr marL="0" marR="0" indent="0" algn="ctr" defTabSz="821531" rtl="0" fontAlgn="auto" latinLnBrk="0" hangingPunct="0">
              <a:lnSpc>
                <a:spcPct val="100000"/>
              </a:lnSpc>
              <a:spcBef>
                <a:spcPts val="0"/>
              </a:spcBef>
              <a:spcAft>
                <a:spcPts val="0"/>
              </a:spcAft>
              <a:buClrTx/>
              <a:buSzTx/>
              <a:buFontTx/>
              <a:buNone/>
              <a:tabLst/>
            </a:pPr>
            <a:endParaRPr lang="en-US" sz="2000" dirty="0">
              <a:latin typeface="Brandon Grotesque" panose="020B0503020203060202" pitchFamily="34" charset="77"/>
            </a:endParaRPr>
          </a:p>
          <a:p>
            <a:r>
              <a:rPr lang="en-GB" sz="7200" b="0" dirty="0">
                <a:latin typeface="Brandon Grotesque" panose="020B0503020203060202" pitchFamily="34" charset="77"/>
              </a:rPr>
              <a:t>So I prophesied as I was commanded. And as I was prophesying, there was a noise, a rattling sound, and the bones came together, bone to bone. </a:t>
            </a:r>
            <a:r>
              <a:rPr lang="en-GB" sz="7200" baseline="30000" dirty="0">
                <a:latin typeface="Brandon Grotesque" panose="020B0503020203060202" pitchFamily="34" charset="77"/>
              </a:rPr>
              <a:t>8 </a:t>
            </a:r>
            <a:r>
              <a:rPr lang="en-GB" sz="7200" b="0" dirty="0">
                <a:latin typeface="Brandon Grotesque" panose="020B0503020203060202" pitchFamily="34" charset="77"/>
              </a:rPr>
              <a:t>I looked, and tendons and flesh appeared on them and skin covered them, but there was no breath in them.</a:t>
            </a:r>
          </a:p>
          <a:p>
            <a:endParaRPr lang="en-GB" b="0" dirty="0">
              <a:latin typeface="Brandon Grotesque" panose="020B0503020203060202" pitchFamily="34" charset="77"/>
            </a:endParaRPr>
          </a:p>
          <a:p>
            <a:endParaRPr lang="en-US" dirty="0">
              <a:latin typeface="Brandon Grotesque" panose="020B0503020203060202" pitchFamily="34" charset="77"/>
            </a:endParaRPr>
          </a:p>
        </p:txBody>
      </p:sp>
    </p:spTree>
    <p:extLst>
      <p:ext uri="{BB962C8B-B14F-4D97-AF65-F5344CB8AC3E}">
        <p14:creationId xmlns:p14="http://schemas.microsoft.com/office/powerpoint/2010/main" val="192423030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1193B"/>
        </a:solidFill>
        <a:effectLst/>
      </p:bgPr>
    </p:bg>
    <p:spTree>
      <p:nvGrpSpPr>
        <p:cNvPr id="1" name=""/>
        <p:cNvGrpSpPr/>
        <p:nvPr/>
      </p:nvGrpSpPr>
      <p:grpSpPr>
        <a:xfrm>
          <a:off x="0" y="0"/>
          <a:ext cx="0" cy="0"/>
          <a:chOff x="0" y="0"/>
          <a:chExt cx="0" cy="0"/>
        </a:xfrm>
      </p:grpSpPr>
      <p:sp>
        <p:nvSpPr>
          <p:cNvPr id="124" name="Are you the real deal?…"/>
          <p:cNvSpPr txBox="1"/>
          <p:nvPr/>
        </p:nvSpPr>
        <p:spPr>
          <a:xfrm>
            <a:off x="4084888" y="4335882"/>
            <a:ext cx="144334" cy="3504163"/>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lang="en-GB" dirty="0"/>
          </a:p>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dirty="0"/>
          </a:p>
        </p:txBody>
      </p:sp>
      <p:pic>
        <p:nvPicPr>
          <p:cNvPr id="3" name="Picture 2">
            <a:extLst>
              <a:ext uri="{FF2B5EF4-FFF2-40B4-BE49-F238E27FC236}">
                <a16:creationId xmlns:a16="http://schemas.microsoft.com/office/drawing/2014/main" id="{543873B2-CB97-754E-941E-C5C6FEA4A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4" name="TextBox 3">
            <a:extLst>
              <a:ext uri="{FF2B5EF4-FFF2-40B4-BE49-F238E27FC236}">
                <a16:creationId xmlns:a16="http://schemas.microsoft.com/office/drawing/2014/main" id="{5AA87CBA-B361-6C48-93EC-C85A633EA98E}"/>
              </a:ext>
            </a:extLst>
          </p:cNvPr>
          <p:cNvSpPr txBox="1"/>
          <p:nvPr/>
        </p:nvSpPr>
        <p:spPr>
          <a:xfrm>
            <a:off x="6028267" y="3556000"/>
            <a:ext cx="12361333" cy="4284045"/>
          </a:xfrm>
          <a:prstGeom prst="rect">
            <a:avLst/>
          </a:prstGeom>
          <a:solidFill>
            <a:srgbClr val="01193B"/>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5" name="TextBox 4">
            <a:extLst>
              <a:ext uri="{FF2B5EF4-FFF2-40B4-BE49-F238E27FC236}">
                <a16:creationId xmlns:a16="http://schemas.microsoft.com/office/drawing/2014/main" id="{ACCE8542-4B02-1A43-A2FB-771516B7C42F}"/>
              </a:ext>
            </a:extLst>
          </p:cNvPr>
          <p:cNvSpPr txBox="1"/>
          <p:nvPr/>
        </p:nvSpPr>
        <p:spPr>
          <a:xfrm>
            <a:off x="9313333" y="12056533"/>
            <a:ext cx="5757334" cy="1286934"/>
          </a:xfrm>
          <a:prstGeom prst="rect">
            <a:avLst/>
          </a:prstGeom>
          <a:solidFill>
            <a:srgbClr val="155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9167C41C-67A7-4C44-9139-719B481F8450}"/>
              </a:ext>
            </a:extLst>
          </p:cNvPr>
          <p:cNvSpPr txBox="1"/>
          <p:nvPr/>
        </p:nvSpPr>
        <p:spPr>
          <a:xfrm>
            <a:off x="270933" y="2269067"/>
            <a:ext cx="23672800" cy="8737600"/>
          </a:xfrm>
          <a:prstGeom prst="rect">
            <a:avLst/>
          </a:prstGeom>
          <a:solidFill>
            <a:srgbClr val="051E4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9CDAC840-E6CF-3B46-86B5-925682CE4553}"/>
              </a:ext>
            </a:extLst>
          </p:cNvPr>
          <p:cNvSpPr txBox="1"/>
          <p:nvPr/>
        </p:nvSpPr>
        <p:spPr>
          <a:xfrm>
            <a:off x="28575" y="3092549"/>
            <a:ext cx="24384000" cy="75309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10000" u="none" strike="noStrike" cap="none" spc="300" normalizeH="0" dirty="0">
                <a:ln>
                  <a:noFill/>
                </a:ln>
                <a:solidFill>
                  <a:srgbClr val="FFFFFF"/>
                </a:solidFill>
                <a:effectLst/>
                <a:uFillTx/>
                <a:latin typeface="Brandon Grotesque" panose="020B0503020203060202" pitchFamily="34" charset="77"/>
                <a:sym typeface="Helvetica Neue"/>
              </a:rPr>
              <a:t>Ezekiel 37:1-10</a:t>
            </a:r>
          </a:p>
          <a:p>
            <a:pPr marL="0" marR="0" indent="0" algn="ctr" defTabSz="821531" rtl="0" fontAlgn="auto" latinLnBrk="0" hangingPunct="0">
              <a:lnSpc>
                <a:spcPct val="100000"/>
              </a:lnSpc>
              <a:spcBef>
                <a:spcPts val="0"/>
              </a:spcBef>
              <a:spcAft>
                <a:spcPts val="0"/>
              </a:spcAft>
              <a:buClrTx/>
              <a:buSzTx/>
              <a:buFontTx/>
              <a:buNone/>
              <a:tabLst/>
            </a:pPr>
            <a:endParaRPr kumimoji="0" lang="en-US" sz="2000" u="none" strike="noStrike" cap="none" spc="300" normalizeH="0" dirty="0">
              <a:ln>
                <a:noFill/>
              </a:ln>
              <a:solidFill>
                <a:srgbClr val="FFFFFF"/>
              </a:solidFill>
              <a:effectLst/>
              <a:uFillTx/>
              <a:latin typeface="Brandon Grotesque" panose="020B0503020203060202" pitchFamily="34" charset="77"/>
              <a:sym typeface="Helvetica Neue"/>
            </a:endParaRPr>
          </a:p>
          <a:p>
            <a:r>
              <a:rPr lang="en-GB" sz="7200" b="0" dirty="0">
                <a:latin typeface="Brandon Grotesque" panose="020B0503020203060202" pitchFamily="34" charset="77"/>
              </a:rPr>
              <a:t>Then he said to me, “Prophesy to the breath; prophesy, son of man, and say to it, ‘This is what the Sovereign </a:t>
            </a:r>
            <a:r>
              <a:rPr lang="en-GB" sz="7200" b="0" cap="small" dirty="0">
                <a:latin typeface="Brandon Grotesque" panose="020B0503020203060202" pitchFamily="34" charset="77"/>
              </a:rPr>
              <a:t>Lord</a:t>
            </a:r>
            <a:r>
              <a:rPr lang="en-GB" sz="7200" b="0" dirty="0">
                <a:latin typeface="Brandon Grotesque" panose="020B0503020203060202" pitchFamily="34" charset="77"/>
              </a:rPr>
              <a:t> says: Come, breath, from the four winds and breathe into these slain, that they may live.’” </a:t>
            </a:r>
            <a:r>
              <a:rPr lang="en-GB" sz="7200" baseline="30000" dirty="0">
                <a:latin typeface="Brandon Grotesque" panose="020B0503020203060202" pitchFamily="34" charset="77"/>
              </a:rPr>
              <a:t>10 </a:t>
            </a:r>
            <a:r>
              <a:rPr lang="en-GB" sz="7200" b="0" dirty="0">
                <a:latin typeface="Brandon Grotesque" panose="020B0503020203060202" pitchFamily="34" charset="77"/>
              </a:rPr>
              <a:t>So I prophesied as he commanded me, and breath entered them; they came to life and stood up on their feet—a vast army.</a:t>
            </a:r>
            <a:endParaRPr lang="en-US" sz="7200" dirty="0">
              <a:latin typeface="Brandon Grotesque" panose="020B0503020203060202" pitchFamily="34" charset="77"/>
            </a:endParaRPr>
          </a:p>
        </p:txBody>
      </p:sp>
    </p:spTree>
    <p:extLst>
      <p:ext uri="{BB962C8B-B14F-4D97-AF65-F5344CB8AC3E}">
        <p14:creationId xmlns:p14="http://schemas.microsoft.com/office/powerpoint/2010/main" val="74910292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1193B"/>
        </a:solidFill>
        <a:effectLst/>
      </p:bgPr>
    </p:bg>
    <p:spTree>
      <p:nvGrpSpPr>
        <p:cNvPr id="1" name=""/>
        <p:cNvGrpSpPr/>
        <p:nvPr/>
      </p:nvGrpSpPr>
      <p:grpSpPr>
        <a:xfrm>
          <a:off x="0" y="0"/>
          <a:ext cx="0" cy="0"/>
          <a:chOff x="0" y="0"/>
          <a:chExt cx="0" cy="0"/>
        </a:xfrm>
      </p:grpSpPr>
      <p:sp>
        <p:nvSpPr>
          <p:cNvPr id="124" name="Are you the real deal?…"/>
          <p:cNvSpPr txBox="1"/>
          <p:nvPr/>
        </p:nvSpPr>
        <p:spPr>
          <a:xfrm>
            <a:off x="4084888" y="4335882"/>
            <a:ext cx="144334" cy="3504163"/>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lang="en-GB" dirty="0"/>
          </a:p>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dirty="0"/>
          </a:p>
        </p:txBody>
      </p:sp>
      <p:pic>
        <p:nvPicPr>
          <p:cNvPr id="3" name="Picture 2">
            <a:extLst>
              <a:ext uri="{FF2B5EF4-FFF2-40B4-BE49-F238E27FC236}">
                <a16:creationId xmlns:a16="http://schemas.microsoft.com/office/drawing/2014/main" id="{543873B2-CB97-754E-941E-C5C6FEA4A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4" name="TextBox 3">
            <a:extLst>
              <a:ext uri="{FF2B5EF4-FFF2-40B4-BE49-F238E27FC236}">
                <a16:creationId xmlns:a16="http://schemas.microsoft.com/office/drawing/2014/main" id="{5AA87CBA-B361-6C48-93EC-C85A633EA98E}"/>
              </a:ext>
            </a:extLst>
          </p:cNvPr>
          <p:cNvSpPr txBox="1"/>
          <p:nvPr/>
        </p:nvSpPr>
        <p:spPr>
          <a:xfrm>
            <a:off x="6028267" y="3556000"/>
            <a:ext cx="12361333" cy="4284045"/>
          </a:xfrm>
          <a:prstGeom prst="rect">
            <a:avLst/>
          </a:prstGeom>
          <a:solidFill>
            <a:srgbClr val="01193B"/>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5" name="TextBox 4">
            <a:extLst>
              <a:ext uri="{FF2B5EF4-FFF2-40B4-BE49-F238E27FC236}">
                <a16:creationId xmlns:a16="http://schemas.microsoft.com/office/drawing/2014/main" id="{ACCE8542-4B02-1A43-A2FB-771516B7C42F}"/>
              </a:ext>
            </a:extLst>
          </p:cNvPr>
          <p:cNvSpPr txBox="1"/>
          <p:nvPr/>
        </p:nvSpPr>
        <p:spPr>
          <a:xfrm>
            <a:off x="9313333" y="12056533"/>
            <a:ext cx="5757334" cy="1286934"/>
          </a:xfrm>
          <a:prstGeom prst="rect">
            <a:avLst/>
          </a:prstGeom>
          <a:solidFill>
            <a:srgbClr val="155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9167C41C-67A7-4C44-9139-719B481F8450}"/>
              </a:ext>
            </a:extLst>
          </p:cNvPr>
          <p:cNvSpPr txBox="1"/>
          <p:nvPr/>
        </p:nvSpPr>
        <p:spPr>
          <a:xfrm>
            <a:off x="270933" y="2269067"/>
            <a:ext cx="23672800" cy="8737600"/>
          </a:xfrm>
          <a:prstGeom prst="rect">
            <a:avLst/>
          </a:prstGeom>
          <a:solidFill>
            <a:srgbClr val="051E4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9CDAC840-E6CF-3B46-86B5-925682CE4553}"/>
              </a:ext>
            </a:extLst>
          </p:cNvPr>
          <p:cNvSpPr txBox="1"/>
          <p:nvPr/>
        </p:nvSpPr>
        <p:spPr>
          <a:xfrm>
            <a:off x="28575" y="1676776"/>
            <a:ext cx="24384000" cy="103624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10000" u="none" strike="noStrike" cap="none" spc="300" normalizeH="0" dirty="0">
                <a:ln>
                  <a:noFill/>
                </a:ln>
                <a:solidFill>
                  <a:srgbClr val="FFFFFF"/>
                </a:solidFill>
                <a:effectLst/>
                <a:uFillTx/>
                <a:latin typeface="Brandon Grotesque" panose="020B0503020203060202" pitchFamily="34" charset="77"/>
                <a:sym typeface="Helvetica Neue"/>
              </a:rPr>
              <a:t>Ezekiel 37:1-10</a:t>
            </a:r>
          </a:p>
          <a:p>
            <a:pPr marL="0" marR="0" indent="0" algn="ctr" defTabSz="821531" rtl="0" fontAlgn="auto" latinLnBrk="0" hangingPunct="0">
              <a:lnSpc>
                <a:spcPct val="100000"/>
              </a:lnSpc>
              <a:spcBef>
                <a:spcPts val="0"/>
              </a:spcBef>
              <a:spcAft>
                <a:spcPts val="0"/>
              </a:spcAft>
              <a:buClrTx/>
              <a:buSzTx/>
              <a:buFontTx/>
              <a:buNone/>
              <a:tabLst/>
            </a:pPr>
            <a:endParaRPr lang="en-US" sz="20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Dry bones= LIFELESS</a:t>
            </a:r>
          </a:p>
          <a:p>
            <a:pPr marL="0" marR="0" indent="0" algn="ctr" defTabSz="821531" rtl="0" fontAlgn="auto" latinLnBrk="0" hangingPunct="0">
              <a:lnSpc>
                <a:spcPct val="100000"/>
              </a:lnSpc>
              <a:spcBef>
                <a:spcPts val="0"/>
              </a:spcBef>
              <a:spcAft>
                <a:spcPts val="0"/>
              </a:spcAft>
              <a:buClrTx/>
              <a:buSzTx/>
              <a:buFontTx/>
              <a:buNone/>
              <a:tabLst/>
            </a:pPr>
            <a:endParaRPr lang="en-US" sz="38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Tendons, flesh, skin = WE’RE FRAGILE</a:t>
            </a:r>
          </a:p>
          <a:p>
            <a:pPr marL="0" marR="0" indent="0" algn="ctr" defTabSz="821531" rtl="0" fontAlgn="auto" latinLnBrk="0" hangingPunct="0">
              <a:lnSpc>
                <a:spcPct val="100000"/>
              </a:lnSpc>
              <a:spcBef>
                <a:spcPts val="0"/>
              </a:spcBef>
              <a:spcAft>
                <a:spcPts val="0"/>
              </a:spcAft>
              <a:buClrTx/>
              <a:buSzTx/>
              <a:buFontTx/>
              <a:buNone/>
              <a:tabLst/>
            </a:pPr>
            <a:endParaRPr lang="en-US" sz="38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This is what the Lord says… = THEN GOD</a:t>
            </a:r>
          </a:p>
          <a:p>
            <a:pPr marL="0" marR="0" indent="0" algn="ctr" defTabSz="821531" rtl="0" fontAlgn="auto" latinLnBrk="0" hangingPunct="0">
              <a:lnSpc>
                <a:spcPct val="100000"/>
              </a:lnSpc>
              <a:spcBef>
                <a:spcPts val="0"/>
              </a:spcBef>
              <a:spcAft>
                <a:spcPts val="0"/>
              </a:spcAft>
              <a:buClrTx/>
              <a:buSzTx/>
              <a:buFontTx/>
              <a:buNone/>
              <a:tabLst/>
            </a:pPr>
            <a:endParaRPr lang="en-US" sz="38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I will make breath enter you = BREATH OF LIFE</a:t>
            </a:r>
          </a:p>
          <a:p>
            <a:pPr marL="0" marR="0" indent="0" algn="ctr" defTabSz="821531" rtl="0" fontAlgn="auto" latinLnBrk="0" hangingPunct="0">
              <a:lnSpc>
                <a:spcPct val="100000"/>
              </a:lnSpc>
              <a:spcBef>
                <a:spcPts val="0"/>
              </a:spcBef>
              <a:spcAft>
                <a:spcPts val="0"/>
              </a:spcAft>
              <a:buClrTx/>
              <a:buSzTx/>
              <a:buFontTx/>
              <a:buNone/>
              <a:tabLst/>
            </a:pPr>
            <a:endParaRPr lang="en-US" sz="3800" dirty="0">
              <a:latin typeface="Brandon Grotesque" panose="020B0503020203060202" pitchFamily="34" charset="77"/>
            </a:endParaRPr>
          </a:p>
          <a:p>
            <a:pPr marL="0" marR="0" indent="0" algn="ctr" defTabSz="821531" rtl="0" fontAlgn="auto" latinLnBrk="0" hangingPunct="0">
              <a:lnSpc>
                <a:spcPct val="100000"/>
              </a:lnSpc>
              <a:spcBef>
                <a:spcPts val="0"/>
              </a:spcBef>
              <a:spcAft>
                <a:spcPts val="0"/>
              </a:spcAft>
              <a:buClrTx/>
              <a:buSzTx/>
              <a:buFontTx/>
              <a:buNone/>
              <a:tabLst/>
            </a:pPr>
            <a:r>
              <a:rPr lang="en-US" sz="7200" dirty="0">
                <a:latin typeface="Brandon Grotesque" panose="020B0503020203060202" pitchFamily="34" charset="77"/>
              </a:rPr>
              <a:t>A living being = LIFE BEGAN</a:t>
            </a:r>
          </a:p>
          <a:p>
            <a:pPr marL="0" marR="0" indent="0" algn="ctr" defTabSz="821531" rtl="0" fontAlgn="auto" latinLnBrk="0" hangingPunct="0">
              <a:lnSpc>
                <a:spcPct val="100000"/>
              </a:lnSpc>
              <a:spcBef>
                <a:spcPts val="0"/>
              </a:spcBef>
              <a:spcAft>
                <a:spcPts val="0"/>
              </a:spcAft>
              <a:buClrTx/>
              <a:buSzTx/>
              <a:buFontTx/>
              <a:buNone/>
              <a:tabLst/>
            </a:pPr>
            <a:endParaRPr lang="en-US" dirty="0">
              <a:latin typeface="Brandon Grotesque" panose="020B0503020203060202" pitchFamily="34" charset="77"/>
            </a:endParaRPr>
          </a:p>
        </p:txBody>
      </p:sp>
    </p:spTree>
    <p:extLst>
      <p:ext uri="{BB962C8B-B14F-4D97-AF65-F5344CB8AC3E}">
        <p14:creationId xmlns:p14="http://schemas.microsoft.com/office/powerpoint/2010/main" val="4636930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1193B"/>
        </a:solidFill>
        <a:effectLst/>
      </p:bgPr>
    </p:bg>
    <p:spTree>
      <p:nvGrpSpPr>
        <p:cNvPr id="1" name=""/>
        <p:cNvGrpSpPr/>
        <p:nvPr/>
      </p:nvGrpSpPr>
      <p:grpSpPr>
        <a:xfrm>
          <a:off x="0" y="0"/>
          <a:ext cx="0" cy="0"/>
          <a:chOff x="0" y="0"/>
          <a:chExt cx="0" cy="0"/>
        </a:xfrm>
      </p:grpSpPr>
      <p:sp>
        <p:nvSpPr>
          <p:cNvPr id="124" name="Are you the real deal?…"/>
          <p:cNvSpPr txBox="1"/>
          <p:nvPr/>
        </p:nvSpPr>
        <p:spPr>
          <a:xfrm>
            <a:off x="4084888" y="4335882"/>
            <a:ext cx="144334" cy="3504163"/>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lang="en-GB" dirty="0"/>
          </a:p>
          <a:p>
            <a:pPr marL="514349" marR="0" lvl="0" indent="-514349" algn="l" defTabSz="914400" eaLnBrk="1" fontAlgn="auto" latinLnBrk="0" hangingPunct="1">
              <a:lnSpc>
                <a:spcPct val="150000"/>
              </a:lnSpc>
              <a:spcBef>
                <a:spcPts val="1000"/>
              </a:spcBef>
              <a:spcAft>
                <a:spcPts val="0"/>
              </a:spcAft>
              <a:buClrTx/>
              <a:buSzPct val="100000"/>
              <a:buFontTx/>
              <a:buNone/>
              <a:tabLst/>
              <a:defRPr sz="7000" b="0">
                <a:latin typeface="Brandon Grotesque Medium"/>
                <a:ea typeface="Brandon Grotesque Medium"/>
                <a:cs typeface="Brandon Grotesque Medium"/>
                <a:sym typeface="Brandon Grotesque Medium"/>
              </a:defRPr>
            </a:pPr>
            <a:endParaRPr dirty="0"/>
          </a:p>
        </p:txBody>
      </p:sp>
      <p:pic>
        <p:nvPicPr>
          <p:cNvPr id="3" name="Picture 2">
            <a:extLst>
              <a:ext uri="{FF2B5EF4-FFF2-40B4-BE49-F238E27FC236}">
                <a16:creationId xmlns:a16="http://schemas.microsoft.com/office/drawing/2014/main" id="{543873B2-CB97-754E-941E-C5C6FEA4A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4" name="TextBox 3">
            <a:extLst>
              <a:ext uri="{FF2B5EF4-FFF2-40B4-BE49-F238E27FC236}">
                <a16:creationId xmlns:a16="http://schemas.microsoft.com/office/drawing/2014/main" id="{5AA87CBA-B361-6C48-93EC-C85A633EA98E}"/>
              </a:ext>
            </a:extLst>
          </p:cNvPr>
          <p:cNvSpPr txBox="1"/>
          <p:nvPr/>
        </p:nvSpPr>
        <p:spPr>
          <a:xfrm>
            <a:off x="6028267" y="3556000"/>
            <a:ext cx="12361333" cy="4284045"/>
          </a:xfrm>
          <a:prstGeom prst="rect">
            <a:avLst/>
          </a:prstGeom>
          <a:solidFill>
            <a:srgbClr val="01193B"/>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5" name="TextBox 4">
            <a:extLst>
              <a:ext uri="{FF2B5EF4-FFF2-40B4-BE49-F238E27FC236}">
                <a16:creationId xmlns:a16="http://schemas.microsoft.com/office/drawing/2014/main" id="{ACCE8542-4B02-1A43-A2FB-771516B7C42F}"/>
              </a:ext>
            </a:extLst>
          </p:cNvPr>
          <p:cNvSpPr txBox="1"/>
          <p:nvPr/>
        </p:nvSpPr>
        <p:spPr>
          <a:xfrm>
            <a:off x="9313333" y="12056533"/>
            <a:ext cx="5757334" cy="1286934"/>
          </a:xfrm>
          <a:prstGeom prst="rect">
            <a:avLst/>
          </a:prstGeom>
          <a:solidFill>
            <a:srgbClr val="155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id="{9167C41C-67A7-4C44-9139-719B481F8450}"/>
              </a:ext>
            </a:extLst>
          </p:cNvPr>
          <p:cNvSpPr txBox="1"/>
          <p:nvPr/>
        </p:nvSpPr>
        <p:spPr>
          <a:xfrm>
            <a:off x="270933" y="2269067"/>
            <a:ext cx="23672800" cy="8737600"/>
          </a:xfrm>
          <a:prstGeom prst="rect">
            <a:avLst/>
          </a:prstGeom>
          <a:solidFill>
            <a:srgbClr val="051E4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7" name="TextBox 6">
            <a:extLst>
              <a:ext uri="{FF2B5EF4-FFF2-40B4-BE49-F238E27FC236}">
                <a16:creationId xmlns:a16="http://schemas.microsoft.com/office/drawing/2014/main" id="{9CDAC840-E6CF-3B46-86B5-925682CE4553}"/>
              </a:ext>
            </a:extLst>
          </p:cNvPr>
          <p:cNvSpPr txBox="1"/>
          <p:nvPr/>
        </p:nvSpPr>
        <p:spPr>
          <a:xfrm>
            <a:off x="28575" y="1430555"/>
            <a:ext cx="24384000" cy="1085489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en-US" sz="10000" spc="300" dirty="0">
                <a:latin typeface="Brandon Grotesque" panose="020B0503020203060202" pitchFamily="34" charset="77"/>
              </a:rPr>
              <a:t>John 20:19-22</a:t>
            </a:r>
          </a:p>
          <a:p>
            <a:pPr marL="0" marR="0" indent="0" algn="ctr" defTabSz="821531" rtl="0" fontAlgn="auto" latinLnBrk="0" hangingPunct="0">
              <a:lnSpc>
                <a:spcPct val="100000"/>
              </a:lnSpc>
              <a:spcBef>
                <a:spcPts val="0"/>
              </a:spcBef>
              <a:spcAft>
                <a:spcPts val="0"/>
              </a:spcAft>
              <a:buClrTx/>
              <a:buSzTx/>
              <a:buFontTx/>
              <a:buNone/>
              <a:tabLst/>
            </a:pPr>
            <a:endParaRPr kumimoji="0" lang="en-US" sz="2000" u="none" strike="noStrike" cap="none" spc="300" normalizeH="0" dirty="0">
              <a:ln>
                <a:noFill/>
              </a:ln>
              <a:solidFill>
                <a:srgbClr val="FFFFFF"/>
              </a:solidFill>
              <a:effectLst/>
              <a:uFillTx/>
              <a:latin typeface="Brandon Grotesque" panose="020B0503020203060202" pitchFamily="34" charset="77"/>
              <a:sym typeface="Helvetica Neue"/>
            </a:endParaRPr>
          </a:p>
          <a:p>
            <a:r>
              <a:rPr lang="en-GB" sz="7200" b="0" dirty="0">
                <a:latin typeface="Brandon Grotesque" panose="020B0503020203060202" pitchFamily="34" charset="77"/>
              </a:rPr>
              <a:t>On the evening of that first day of the week, when the disciples were together, with the doors locked for fear of the Jewish leaders, Jesus came and stood among them and said, “Peace be with you!” </a:t>
            </a:r>
            <a:r>
              <a:rPr lang="en-GB" sz="7200" baseline="30000" dirty="0">
                <a:latin typeface="Brandon Grotesque" panose="020B0503020203060202" pitchFamily="34" charset="77"/>
              </a:rPr>
              <a:t>20 </a:t>
            </a:r>
            <a:r>
              <a:rPr lang="en-GB" sz="7200" b="0" dirty="0">
                <a:latin typeface="Brandon Grotesque" panose="020B0503020203060202" pitchFamily="34" charset="77"/>
              </a:rPr>
              <a:t>After he said this, he showed them his hands and side. The disciples were overjoyed when they saw the Lord.</a:t>
            </a:r>
          </a:p>
          <a:p>
            <a:r>
              <a:rPr lang="en-GB" sz="7200" baseline="30000" dirty="0">
                <a:latin typeface="Brandon Grotesque" panose="020B0503020203060202" pitchFamily="34" charset="77"/>
              </a:rPr>
              <a:t>21 </a:t>
            </a:r>
            <a:r>
              <a:rPr lang="en-GB" sz="7200" b="0" dirty="0">
                <a:latin typeface="Brandon Grotesque" panose="020B0503020203060202" pitchFamily="34" charset="77"/>
              </a:rPr>
              <a:t>Again Jesus said, “Peace be with you! As the Father has sent me, I am sending you.” </a:t>
            </a:r>
            <a:r>
              <a:rPr lang="en-GB" sz="7200" baseline="30000" dirty="0">
                <a:latin typeface="Brandon Grotesque" panose="020B0503020203060202" pitchFamily="34" charset="77"/>
              </a:rPr>
              <a:t>22 </a:t>
            </a:r>
            <a:r>
              <a:rPr lang="en-GB" sz="7200" b="0" dirty="0">
                <a:latin typeface="Brandon Grotesque" panose="020B0503020203060202" pitchFamily="34" charset="77"/>
              </a:rPr>
              <a:t>And with that he breathed on them and said, “Receive the Holy Spirit.</a:t>
            </a:r>
          </a:p>
        </p:txBody>
      </p:sp>
    </p:spTree>
    <p:extLst>
      <p:ext uri="{BB962C8B-B14F-4D97-AF65-F5344CB8AC3E}">
        <p14:creationId xmlns:p14="http://schemas.microsoft.com/office/powerpoint/2010/main" val="2470328975"/>
      </p:ext>
    </p:extLst>
  </p:cSld>
  <p:clrMapOvr>
    <a:masterClrMapping/>
  </p:clrMapOvr>
  <p:transition spd="med"/>
</p:sld>
</file>

<file path=ppt/theme/theme1.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4897</TotalTime>
  <Words>325</Words>
  <Application>Microsoft Office PowerPoint</Application>
  <PresentationFormat>Custom</PresentationFormat>
  <Paragraphs>83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Brandon Grotesque</vt:lpstr>
      <vt:lpstr>Brandon Grotesque Medium</vt:lpstr>
      <vt:lpstr>Helvetica Neue</vt:lpstr>
      <vt:lpstr>Helvetica Neue Light</vt:lpstr>
      <vt:lpstr>Helvetica Neue Medium</vt: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Laura Holmquist</cp:lastModifiedBy>
  <cp:revision>125</cp:revision>
  <cp:lastPrinted>2018-09-12T10:45:00Z</cp:lastPrinted>
  <dcterms:modified xsi:type="dcterms:W3CDTF">2018-11-29T21:15:21Z</dcterms:modified>
</cp:coreProperties>
</file>