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24"/>
  </p:normalViewPr>
  <p:slideViewPr>
    <p:cSldViewPr snapToGrid="0" snapToObjects="1">
      <p:cViewPr>
        <p:scale>
          <a:sx n="69" d="100"/>
          <a:sy n="69" d="100"/>
        </p:scale>
        <p:origin x="1032" y="992"/>
      </p:cViewPr>
      <p:guideLst/>
    </p:cSldViewPr>
  </p:slideViewPr>
  <p:outlineViewPr>
    <p:cViewPr>
      <p:scale>
        <a:sx n="33" d="100"/>
        <a:sy n="33" d="100"/>
      </p:scale>
      <p:origin x="0" y="-41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BF374B-4712-5445-B5A1-A036BEBC8833}" type="datetimeFigureOut">
              <a:rPr lang="en-US" smtClean="0"/>
              <a:t>6/12/19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6B225B-CD5C-A040-B7A1-F272C67EA759}" type="slidenum">
              <a:rPr lang="en-US" smtClean="0"/>
              <a:t>‹#›</a:t>
            </a:fld>
            <a:endParaRPr lang="en-US" dirty="0"/>
          </a:p>
        </p:txBody>
      </p:sp>
    </p:spTree>
    <p:extLst>
      <p:ext uri="{BB962C8B-B14F-4D97-AF65-F5344CB8AC3E}">
        <p14:creationId xmlns:p14="http://schemas.microsoft.com/office/powerpoint/2010/main" val="3710029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6B225B-CD5C-A040-B7A1-F272C67EA759}" type="slidenum">
              <a:rPr lang="en-US" smtClean="0"/>
              <a:t>4</a:t>
            </a:fld>
            <a:endParaRPr lang="en-US" dirty="0"/>
          </a:p>
        </p:txBody>
      </p:sp>
    </p:spTree>
    <p:extLst>
      <p:ext uri="{BB962C8B-B14F-4D97-AF65-F5344CB8AC3E}">
        <p14:creationId xmlns:p14="http://schemas.microsoft.com/office/powerpoint/2010/main" val="2952432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DCF8F-A61E-5540-9ACB-B861E27429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C0DB5C-B953-1F49-868C-3A3F28AFD7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D253C3-01AE-9046-A8DD-FD5BFB400B53}"/>
              </a:ext>
            </a:extLst>
          </p:cNvPr>
          <p:cNvSpPr>
            <a:spLocks noGrp="1"/>
          </p:cNvSpPr>
          <p:nvPr>
            <p:ph type="dt" sz="half" idx="10"/>
          </p:nvPr>
        </p:nvSpPr>
        <p:spPr/>
        <p:txBody>
          <a:bodyPr/>
          <a:lstStyle/>
          <a:p>
            <a:fld id="{896F9EB7-9CC9-C048-9799-3A46AA8C91F8}" type="datetimeFigureOut">
              <a:rPr lang="en-US" smtClean="0"/>
              <a:t>6/12/19</a:t>
            </a:fld>
            <a:endParaRPr lang="en-US" dirty="0"/>
          </a:p>
        </p:txBody>
      </p:sp>
      <p:sp>
        <p:nvSpPr>
          <p:cNvPr id="5" name="Footer Placeholder 4">
            <a:extLst>
              <a:ext uri="{FF2B5EF4-FFF2-40B4-BE49-F238E27FC236}">
                <a16:creationId xmlns:a16="http://schemas.microsoft.com/office/drawing/2014/main" id="{D0FE08E2-2773-C140-84AC-2F8C75421F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C0D33D-654D-684C-B34A-5399B1FA33E0}"/>
              </a:ext>
            </a:extLst>
          </p:cNvPr>
          <p:cNvSpPr>
            <a:spLocks noGrp="1"/>
          </p:cNvSpPr>
          <p:nvPr>
            <p:ph type="sldNum" sz="quarter" idx="12"/>
          </p:nvPr>
        </p:nvSpPr>
        <p:spPr/>
        <p:txBody>
          <a:bodyPr/>
          <a:lstStyle/>
          <a:p>
            <a:fld id="{30845847-85ED-9F4A-ACF4-2F6E9F709D6A}" type="slidenum">
              <a:rPr lang="en-US" smtClean="0"/>
              <a:t>‹#›</a:t>
            </a:fld>
            <a:endParaRPr lang="en-US" dirty="0"/>
          </a:p>
        </p:txBody>
      </p:sp>
    </p:spTree>
    <p:extLst>
      <p:ext uri="{BB962C8B-B14F-4D97-AF65-F5344CB8AC3E}">
        <p14:creationId xmlns:p14="http://schemas.microsoft.com/office/powerpoint/2010/main" val="1264677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8479F-BDC0-1D41-86D4-08BEC361E2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522F62-8EC7-1541-A721-FA0F3A92E4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3D2A81-A8E1-B449-BFA5-806A16D3CD12}"/>
              </a:ext>
            </a:extLst>
          </p:cNvPr>
          <p:cNvSpPr>
            <a:spLocks noGrp="1"/>
          </p:cNvSpPr>
          <p:nvPr>
            <p:ph type="dt" sz="half" idx="10"/>
          </p:nvPr>
        </p:nvSpPr>
        <p:spPr/>
        <p:txBody>
          <a:bodyPr/>
          <a:lstStyle/>
          <a:p>
            <a:fld id="{896F9EB7-9CC9-C048-9799-3A46AA8C91F8}" type="datetimeFigureOut">
              <a:rPr lang="en-US" smtClean="0"/>
              <a:t>6/12/19</a:t>
            </a:fld>
            <a:endParaRPr lang="en-US" dirty="0"/>
          </a:p>
        </p:txBody>
      </p:sp>
      <p:sp>
        <p:nvSpPr>
          <p:cNvPr id="5" name="Footer Placeholder 4">
            <a:extLst>
              <a:ext uri="{FF2B5EF4-FFF2-40B4-BE49-F238E27FC236}">
                <a16:creationId xmlns:a16="http://schemas.microsoft.com/office/drawing/2014/main" id="{66D86845-6CED-DD47-BAAC-37ECB7CD47B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C2FCB8B-C503-224F-AD20-7512B67CC026}"/>
              </a:ext>
            </a:extLst>
          </p:cNvPr>
          <p:cNvSpPr>
            <a:spLocks noGrp="1"/>
          </p:cNvSpPr>
          <p:nvPr>
            <p:ph type="sldNum" sz="quarter" idx="12"/>
          </p:nvPr>
        </p:nvSpPr>
        <p:spPr/>
        <p:txBody>
          <a:bodyPr/>
          <a:lstStyle/>
          <a:p>
            <a:fld id="{30845847-85ED-9F4A-ACF4-2F6E9F709D6A}" type="slidenum">
              <a:rPr lang="en-US" smtClean="0"/>
              <a:t>‹#›</a:t>
            </a:fld>
            <a:endParaRPr lang="en-US" dirty="0"/>
          </a:p>
        </p:txBody>
      </p:sp>
    </p:spTree>
    <p:extLst>
      <p:ext uri="{BB962C8B-B14F-4D97-AF65-F5344CB8AC3E}">
        <p14:creationId xmlns:p14="http://schemas.microsoft.com/office/powerpoint/2010/main" val="3213892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E15F11-86B4-1649-80C0-E23107DA23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82FA15-60C7-AD49-843D-4B2178AFCD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8666A6-E38B-9144-9751-0BD975C6D591}"/>
              </a:ext>
            </a:extLst>
          </p:cNvPr>
          <p:cNvSpPr>
            <a:spLocks noGrp="1"/>
          </p:cNvSpPr>
          <p:nvPr>
            <p:ph type="dt" sz="half" idx="10"/>
          </p:nvPr>
        </p:nvSpPr>
        <p:spPr/>
        <p:txBody>
          <a:bodyPr/>
          <a:lstStyle/>
          <a:p>
            <a:fld id="{896F9EB7-9CC9-C048-9799-3A46AA8C91F8}" type="datetimeFigureOut">
              <a:rPr lang="en-US" smtClean="0"/>
              <a:t>6/12/19</a:t>
            </a:fld>
            <a:endParaRPr lang="en-US" dirty="0"/>
          </a:p>
        </p:txBody>
      </p:sp>
      <p:sp>
        <p:nvSpPr>
          <p:cNvPr id="5" name="Footer Placeholder 4">
            <a:extLst>
              <a:ext uri="{FF2B5EF4-FFF2-40B4-BE49-F238E27FC236}">
                <a16:creationId xmlns:a16="http://schemas.microsoft.com/office/drawing/2014/main" id="{636F7FAA-0F23-3C49-B287-36BCE3B798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E8D74F-27F4-9C4E-A284-0AC77EA9A66F}"/>
              </a:ext>
            </a:extLst>
          </p:cNvPr>
          <p:cNvSpPr>
            <a:spLocks noGrp="1"/>
          </p:cNvSpPr>
          <p:nvPr>
            <p:ph type="sldNum" sz="quarter" idx="12"/>
          </p:nvPr>
        </p:nvSpPr>
        <p:spPr/>
        <p:txBody>
          <a:bodyPr/>
          <a:lstStyle/>
          <a:p>
            <a:fld id="{30845847-85ED-9F4A-ACF4-2F6E9F709D6A}" type="slidenum">
              <a:rPr lang="en-US" smtClean="0"/>
              <a:t>‹#›</a:t>
            </a:fld>
            <a:endParaRPr lang="en-US" dirty="0"/>
          </a:p>
        </p:txBody>
      </p:sp>
    </p:spTree>
    <p:extLst>
      <p:ext uri="{BB962C8B-B14F-4D97-AF65-F5344CB8AC3E}">
        <p14:creationId xmlns:p14="http://schemas.microsoft.com/office/powerpoint/2010/main" val="492383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4D9D5-A5CF-304A-8B04-922605B696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66EC25-9B3C-E049-BF92-F4D707C2D3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2CADCC-3382-0F46-92E3-0A7446C4D034}"/>
              </a:ext>
            </a:extLst>
          </p:cNvPr>
          <p:cNvSpPr>
            <a:spLocks noGrp="1"/>
          </p:cNvSpPr>
          <p:nvPr>
            <p:ph type="dt" sz="half" idx="10"/>
          </p:nvPr>
        </p:nvSpPr>
        <p:spPr/>
        <p:txBody>
          <a:bodyPr/>
          <a:lstStyle/>
          <a:p>
            <a:fld id="{896F9EB7-9CC9-C048-9799-3A46AA8C91F8}" type="datetimeFigureOut">
              <a:rPr lang="en-US" smtClean="0"/>
              <a:t>6/12/19</a:t>
            </a:fld>
            <a:endParaRPr lang="en-US" dirty="0"/>
          </a:p>
        </p:txBody>
      </p:sp>
      <p:sp>
        <p:nvSpPr>
          <p:cNvPr id="5" name="Footer Placeholder 4">
            <a:extLst>
              <a:ext uri="{FF2B5EF4-FFF2-40B4-BE49-F238E27FC236}">
                <a16:creationId xmlns:a16="http://schemas.microsoft.com/office/drawing/2014/main" id="{337B1744-7DF7-774B-AE2B-147D4236E91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05224D6-8033-1040-ABE3-FE873570488A}"/>
              </a:ext>
            </a:extLst>
          </p:cNvPr>
          <p:cNvSpPr>
            <a:spLocks noGrp="1"/>
          </p:cNvSpPr>
          <p:nvPr>
            <p:ph type="sldNum" sz="quarter" idx="12"/>
          </p:nvPr>
        </p:nvSpPr>
        <p:spPr/>
        <p:txBody>
          <a:bodyPr/>
          <a:lstStyle/>
          <a:p>
            <a:fld id="{30845847-85ED-9F4A-ACF4-2F6E9F709D6A}" type="slidenum">
              <a:rPr lang="en-US" smtClean="0"/>
              <a:t>‹#›</a:t>
            </a:fld>
            <a:endParaRPr lang="en-US" dirty="0"/>
          </a:p>
        </p:txBody>
      </p:sp>
    </p:spTree>
    <p:extLst>
      <p:ext uri="{BB962C8B-B14F-4D97-AF65-F5344CB8AC3E}">
        <p14:creationId xmlns:p14="http://schemas.microsoft.com/office/powerpoint/2010/main" val="409989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87F81-1E2B-6147-B99F-DD9E174CB0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2745B5-E55C-264F-B8C3-5B23280071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36C813-B1A1-4242-93D9-BB7061B39CEC}"/>
              </a:ext>
            </a:extLst>
          </p:cNvPr>
          <p:cNvSpPr>
            <a:spLocks noGrp="1"/>
          </p:cNvSpPr>
          <p:nvPr>
            <p:ph type="dt" sz="half" idx="10"/>
          </p:nvPr>
        </p:nvSpPr>
        <p:spPr/>
        <p:txBody>
          <a:bodyPr/>
          <a:lstStyle/>
          <a:p>
            <a:fld id="{896F9EB7-9CC9-C048-9799-3A46AA8C91F8}" type="datetimeFigureOut">
              <a:rPr lang="en-US" smtClean="0"/>
              <a:t>6/12/19</a:t>
            </a:fld>
            <a:endParaRPr lang="en-US" dirty="0"/>
          </a:p>
        </p:txBody>
      </p:sp>
      <p:sp>
        <p:nvSpPr>
          <p:cNvPr id="5" name="Footer Placeholder 4">
            <a:extLst>
              <a:ext uri="{FF2B5EF4-FFF2-40B4-BE49-F238E27FC236}">
                <a16:creationId xmlns:a16="http://schemas.microsoft.com/office/drawing/2014/main" id="{8A03224F-F100-C046-B0EB-63710469AAE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89A8C56-533E-D046-91D0-E58FC4534DB9}"/>
              </a:ext>
            </a:extLst>
          </p:cNvPr>
          <p:cNvSpPr>
            <a:spLocks noGrp="1"/>
          </p:cNvSpPr>
          <p:nvPr>
            <p:ph type="sldNum" sz="quarter" idx="12"/>
          </p:nvPr>
        </p:nvSpPr>
        <p:spPr/>
        <p:txBody>
          <a:bodyPr/>
          <a:lstStyle/>
          <a:p>
            <a:fld id="{30845847-85ED-9F4A-ACF4-2F6E9F709D6A}" type="slidenum">
              <a:rPr lang="en-US" smtClean="0"/>
              <a:t>‹#›</a:t>
            </a:fld>
            <a:endParaRPr lang="en-US" dirty="0"/>
          </a:p>
        </p:txBody>
      </p:sp>
    </p:spTree>
    <p:extLst>
      <p:ext uri="{BB962C8B-B14F-4D97-AF65-F5344CB8AC3E}">
        <p14:creationId xmlns:p14="http://schemas.microsoft.com/office/powerpoint/2010/main" val="624114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BC0EA-6BD0-1742-A99C-20369EC1E1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00DE79-466B-B540-97F7-C2AFCA1BEC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6DB580-5D41-9A45-834A-2F5AD61381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247646-3D77-534B-86BE-7361D1A9A48D}"/>
              </a:ext>
            </a:extLst>
          </p:cNvPr>
          <p:cNvSpPr>
            <a:spLocks noGrp="1"/>
          </p:cNvSpPr>
          <p:nvPr>
            <p:ph type="dt" sz="half" idx="10"/>
          </p:nvPr>
        </p:nvSpPr>
        <p:spPr/>
        <p:txBody>
          <a:bodyPr/>
          <a:lstStyle/>
          <a:p>
            <a:fld id="{896F9EB7-9CC9-C048-9799-3A46AA8C91F8}" type="datetimeFigureOut">
              <a:rPr lang="en-US" smtClean="0"/>
              <a:t>6/12/19</a:t>
            </a:fld>
            <a:endParaRPr lang="en-US" dirty="0"/>
          </a:p>
        </p:txBody>
      </p:sp>
      <p:sp>
        <p:nvSpPr>
          <p:cNvPr id="6" name="Footer Placeholder 5">
            <a:extLst>
              <a:ext uri="{FF2B5EF4-FFF2-40B4-BE49-F238E27FC236}">
                <a16:creationId xmlns:a16="http://schemas.microsoft.com/office/drawing/2014/main" id="{2CB4A3C8-2739-9F48-901B-8749FF21E3B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3D329D2-4730-654E-99A5-221E9423F5C6}"/>
              </a:ext>
            </a:extLst>
          </p:cNvPr>
          <p:cNvSpPr>
            <a:spLocks noGrp="1"/>
          </p:cNvSpPr>
          <p:nvPr>
            <p:ph type="sldNum" sz="quarter" idx="12"/>
          </p:nvPr>
        </p:nvSpPr>
        <p:spPr/>
        <p:txBody>
          <a:bodyPr/>
          <a:lstStyle/>
          <a:p>
            <a:fld id="{30845847-85ED-9F4A-ACF4-2F6E9F709D6A}" type="slidenum">
              <a:rPr lang="en-US" smtClean="0"/>
              <a:t>‹#›</a:t>
            </a:fld>
            <a:endParaRPr lang="en-US" dirty="0"/>
          </a:p>
        </p:txBody>
      </p:sp>
    </p:spTree>
    <p:extLst>
      <p:ext uri="{BB962C8B-B14F-4D97-AF65-F5344CB8AC3E}">
        <p14:creationId xmlns:p14="http://schemas.microsoft.com/office/powerpoint/2010/main" val="252489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62A2F-5425-8C49-8FD2-2098CD92A5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6146F8-81B1-334E-BE5E-1A2C8078E0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7B172F-FD47-6C4D-AFF3-343C124822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2414E7-0C82-E743-A0CF-9E7681B19E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375176-B67A-E54D-A191-2EFA37A075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37EB59-75C7-B848-9177-4ABC519425AD}"/>
              </a:ext>
            </a:extLst>
          </p:cNvPr>
          <p:cNvSpPr>
            <a:spLocks noGrp="1"/>
          </p:cNvSpPr>
          <p:nvPr>
            <p:ph type="dt" sz="half" idx="10"/>
          </p:nvPr>
        </p:nvSpPr>
        <p:spPr/>
        <p:txBody>
          <a:bodyPr/>
          <a:lstStyle/>
          <a:p>
            <a:fld id="{896F9EB7-9CC9-C048-9799-3A46AA8C91F8}" type="datetimeFigureOut">
              <a:rPr lang="en-US" smtClean="0"/>
              <a:t>6/12/19</a:t>
            </a:fld>
            <a:endParaRPr lang="en-US" dirty="0"/>
          </a:p>
        </p:txBody>
      </p:sp>
      <p:sp>
        <p:nvSpPr>
          <p:cNvPr id="8" name="Footer Placeholder 7">
            <a:extLst>
              <a:ext uri="{FF2B5EF4-FFF2-40B4-BE49-F238E27FC236}">
                <a16:creationId xmlns:a16="http://schemas.microsoft.com/office/drawing/2014/main" id="{1B184392-3ECF-A646-B79F-C39FAAB0E29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01BE5AA-D4B7-5D44-BC37-7E12986D96FA}"/>
              </a:ext>
            </a:extLst>
          </p:cNvPr>
          <p:cNvSpPr>
            <a:spLocks noGrp="1"/>
          </p:cNvSpPr>
          <p:nvPr>
            <p:ph type="sldNum" sz="quarter" idx="12"/>
          </p:nvPr>
        </p:nvSpPr>
        <p:spPr/>
        <p:txBody>
          <a:bodyPr/>
          <a:lstStyle/>
          <a:p>
            <a:fld id="{30845847-85ED-9F4A-ACF4-2F6E9F709D6A}" type="slidenum">
              <a:rPr lang="en-US" smtClean="0"/>
              <a:t>‹#›</a:t>
            </a:fld>
            <a:endParaRPr lang="en-US" dirty="0"/>
          </a:p>
        </p:txBody>
      </p:sp>
    </p:spTree>
    <p:extLst>
      <p:ext uri="{BB962C8B-B14F-4D97-AF65-F5344CB8AC3E}">
        <p14:creationId xmlns:p14="http://schemas.microsoft.com/office/powerpoint/2010/main" val="3714408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54CCB-3C00-7C49-946B-2DC93AF268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EF59DE-D529-3A4E-906B-BF178FA3896F}"/>
              </a:ext>
            </a:extLst>
          </p:cNvPr>
          <p:cNvSpPr>
            <a:spLocks noGrp="1"/>
          </p:cNvSpPr>
          <p:nvPr>
            <p:ph type="dt" sz="half" idx="10"/>
          </p:nvPr>
        </p:nvSpPr>
        <p:spPr/>
        <p:txBody>
          <a:bodyPr/>
          <a:lstStyle/>
          <a:p>
            <a:fld id="{896F9EB7-9CC9-C048-9799-3A46AA8C91F8}" type="datetimeFigureOut">
              <a:rPr lang="en-US" smtClean="0"/>
              <a:t>6/12/19</a:t>
            </a:fld>
            <a:endParaRPr lang="en-US" dirty="0"/>
          </a:p>
        </p:txBody>
      </p:sp>
      <p:sp>
        <p:nvSpPr>
          <p:cNvPr id="4" name="Footer Placeholder 3">
            <a:extLst>
              <a:ext uri="{FF2B5EF4-FFF2-40B4-BE49-F238E27FC236}">
                <a16:creationId xmlns:a16="http://schemas.microsoft.com/office/drawing/2014/main" id="{8F8BE3C4-7CBD-6A40-9FFF-5A298899145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D20276D-1CB1-1D48-8C99-87723BF3FDE6}"/>
              </a:ext>
            </a:extLst>
          </p:cNvPr>
          <p:cNvSpPr>
            <a:spLocks noGrp="1"/>
          </p:cNvSpPr>
          <p:nvPr>
            <p:ph type="sldNum" sz="quarter" idx="12"/>
          </p:nvPr>
        </p:nvSpPr>
        <p:spPr/>
        <p:txBody>
          <a:bodyPr/>
          <a:lstStyle/>
          <a:p>
            <a:fld id="{30845847-85ED-9F4A-ACF4-2F6E9F709D6A}" type="slidenum">
              <a:rPr lang="en-US" smtClean="0"/>
              <a:t>‹#›</a:t>
            </a:fld>
            <a:endParaRPr lang="en-US" dirty="0"/>
          </a:p>
        </p:txBody>
      </p:sp>
    </p:spTree>
    <p:extLst>
      <p:ext uri="{BB962C8B-B14F-4D97-AF65-F5344CB8AC3E}">
        <p14:creationId xmlns:p14="http://schemas.microsoft.com/office/powerpoint/2010/main" val="605107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046334-6730-364F-8ECB-25E9D1954B4E}"/>
              </a:ext>
            </a:extLst>
          </p:cNvPr>
          <p:cNvSpPr>
            <a:spLocks noGrp="1"/>
          </p:cNvSpPr>
          <p:nvPr>
            <p:ph type="dt" sz="half" idx="10"/>
          </p:nvPr>
        </p:nvSpPr>
        <p:spPr/>
        <p:txBody>
          <a:bodyPr/>
          <a:lstStyle/>
          <a:p>
            <a:fld id="{896F9EB7-9CC9-C048-9799-3A46AA8C91F8}" type="datetimeFigureOut">
              <a:rPr lang="en-US" smtClean="0"/>
              <a:t>6/12/19</a:t>
            </a:fld>
            <a:endParaRPr lang="en-US" dirty="0"/>
          </a:p>
        </p:txBody>
      </p:sp>
      <p:sp>
        <p:nvSpPr>
          <p:cNvPr id="3" name="Footer Placeholder 2">
            <a:extLst>
              <a:ext uri="{FF2B5EF4-FFF2-40B4-BE49-F238E27FC236}">
                <a16:creationId xmlns:a16="http://schemas.microsoft.com/office/drawing/2014/main" id="{FA5DFD2E-D0E3-0646-B0D4-40BE2B3970E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58F6C39-E28A-2B40-9AB5-77C2FB1D05B8}"/>
              </a:ext>
            </a:extLst>
          </p:cNvPr>
          <p:cNvSpPr>
            <a:spLocks noGrp="1"/>
          </p:cNvSpPr>
          <p:nvPr>
            <p:ph type="sldNum" sz="quarter" idx="12"/>
          </p:nvPr>
        </p:nvSpPr>
        <p:spPr/>
        <p:txBody>
          <a:bodyPr/>
          <a:lstStyle/>
          <a:p>
            <a:fld id="{30845847-85ED-9F4A-ACF4-2F6E9F709D6A}" type="slidenum">
              <a:rPr lang="en-US" smtClean="0"/>
              <a:t>‹#›</a:t>
            </a:fld>
            <a:endParaRPr lang="en-US" dirty="0"/>
          </a:p>
        </p:txBody>
      </p:sp>
    </p:spTree>
    <p:extLst>
      <p:ext uri="{BB962C8B-B14F-4D97-AF65-F5344CB8AC3E}">
        <p14:creationId xmlns:p14="http://schemas.microsoft.com/office/powerpoint/2010/main" val="4252984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14BE7-9762-3A4D-9213-E2CEE50097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714CAB-9671-774C-947C-5A0AC46EB7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EF1A94-5562-5244-A395-7540C6C360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F89F60-C562-B54B-B86B-33D270768B09}"/>
              </a:ext>
            </a:extLst>
          </p:cNvPr>
          <p:cNvSpPr>
            <a:spLocks noGrp="1"/>
          </p:cNvSpPr>
          <p:nvPr>
            <p:ph type="dt" sz="half" idx="10"/>
          </p:nvPr>
        </p:nvSpPr>
        <p:spPr/>
        <p:txBody>
          <a:bodyPr/>
          <a:lstStyle/>
          <a:p>
            <a:fld id="{896F9EB7-9CC9-C048-9799-3A46AA8C91F8}" type="datetimeFigureOut">
              <a:rPr lang="en-US" smtClean="0"/>
              <a:t>6/12/19</a:t>
            </a:fld>
            <a:endParaRPr lang="en-US" dirty="0"/>
          </a:p>
        </p:txBody>
      </p:sp>
      <p:sp>
        <p:nvSpPr>
          <p:cNvPr id="6" name="Footer Placeholder 5">
            <a:extLst>
              <a:ext uri="{FF2B5EF4-FFF2-40B4-BE49-F238E27FC236}">
                <a16:creationId xmlns:a16="http://schemas.microsoft.com/office/drawing/2014/main" id="{FA4E77CA-7B18-6A4D-8A64-3A5901E8FBD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AD9BFE8-AC85-8B45-B614-00FA8B81062F}"/>
              </a:ext>
            </a:extLst>
          </p:cNvPr>
          <p:cNvSpPr>
            <a:spLocks noGrp="1"/>
          </p:cNvSpPr>
          <p:nvPr>
            <p:ph type="sldNum" sz="quarter" idx="12"/>
          </p:nvPr>
        </p:nvSpPr>
        <p:spPr/>
        <p:txBody>
          <a:bodyPr/>
          <a:lstStyle/>
          <a:p>
            <a:fld id="{30845847-85ED-9F4A-ACF4-2F6E9F709D6A}" type="slidenum">
              <a:rPr lang="en-US" smtClean="0"/>
              <a:t>‹#›</a:t>
            </a:fld>
            <a:endParaRPr lang="en-US" dirty="0"/>
          </a:p>
        </p:txBody>
      </p:sp>
    </p:spTree>
    <p:extLst>
      <p:ext uri="{BB962C8B-B14F-4D97-AF65-F5344CB8AC3E}">
        <p14:creationId xmlns:p14="http://schemas.microsoft.com/office/powerpoint/2010/main" val="20154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32941-7EFE-964E-A4BC-C879A6909C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F3EFA1-A127-1A46-94F9-AED0E7D35B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8539966-565E-464E-B113-3EA7ED6271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D4C872-6D83-114F-A749-24185EFDC4B5}"/>
              </a:ext>
            </a:extLst>
          </p:cNvPr>
          <p:cNvSpPr>
            <a:spLocks noGrp="1"/>
          </p:cNvSpPr>
          <p:nvPr>
            <p:ph type="dt" sz="half" idx="10"/>
          </p:nvPr>
        </p:nvSpPr>
        <p:spPr/>
        <p:txBody>
          <a:bodyPr/>
          <a:lstStyle/>
          <a:p>
            <a:fld id="{896F9EB7-9CC9-C048-9799-3A46AA8C91F8}" type="datetimeFigureOut">
              <a:rPr lang="en-US" smtClean="0"/>
              <a:t>6/12/19</a:t>
            </a:fld>
            <a:endParaRPr lang="en-US" dirty="0"/>
          </a:p>
        </p:txBody>
      </p:sp>
      <p:sp>
        <p:nvSpPr>
          <p:cNvPr id="6" name="Footer Placeholder 5">
            <a:extLst>
              <a:ext uri="{FF2B5EF4-FFF2-40B4-BE49-F238E27FC236}">
                <a16:creationId xmlns:a16="http://schemas.microsoft.com/office/drawing/2014/main" id="{D9B9F12B-0D57-6748-ADDF-75422E3625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C391D6D-2E8E-BD41-BD48-EB62D9119011}"/>
              </a:ext>
            </a:extLst>
          </p:cNvPr>
          <p:cNvSpPr>
            <a:spLocks noGrp="1"/>
          </p:cNvSpPr>
          <p:nvPr>
            <p:ph type="sldNum" sz="quarter" idx="12"/>
          </p:nvPr>
        </p:nvSpPr>
        <p:spPr/>
        <p:txBody>
          <a:bodyPr/>
          <a:lstStyle/>
          <a:p>
            <a:fld id="{30845847-85ED-9F4A-ACF4-2F6E9F709D6A}" type="slidenum">
              <a:rPr lang="en-US" smtClean="0"/>
              <a:t>‹#›</a:t>
            </a:fld>
            <a:endParaRPr lang="en-US" dirty="0"/>
          </a:p>
        </p:txBody>
      </p:sp>
    </p:spTree>
    <p:extLst>
      <p:ext uri="{BB962C8B-B14F-4D97-AF65-F5344CB8AC3E}">
        <p14:creationId xmlns:p14="http://schemas.microsoft.com/office/powerpoint/2010/main" val="186005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5BC9B9-1C4F-9041-AF48-BF2E4A712D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2A362E-D766-E140-910C-419377E14A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2775FE-BDB9-314E-ACD1-8444C028DB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6F9EB7-9CC9-C048-9799-3A46AA8C91F8}" type="datetimeFigureOut">
              <a:rPr lang="en-US" smtClean="0"/>
              <a:t>6/12/19</a:t>
            </a:fld>
            <a:endParaRPr lang="en-US" dirty="0"/>
          </a:p>
        </p:txBody>
      </p:sp>
      <p:sp>
        <p:nvSpPr>
          <p:cNvPr id="5" name="Footer Placeholder 4">
            <a:extLst>
              <a:ext uri="{FF2B5EF4-FFF2-40B4-BE49-F238E27FC236}">
                <a16:creationId xmlns:a16="http://schemas.microsoft.com/office/drawing/2014/main" id="{AE8F1C02-09DE-184B-8244-9922F43DDC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85C29BE-F51E-D041-A29C-3A2791B826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45847-85ED-9F4A-ACF4-2F6E9F709D6A}" type="slidenum">
              <a:rPr lang="en-US" smtClean="0"/>
              <a:t>‹#›</a:t>
            </a:fld>
            <a:endParaRPr lang="en-US" dirty="0"/>
          </a:p>
        </p:txBody>
      </p:sp>
    </p:spTree>
    <p:extLst>
      <p:ext uri="{BB962C8B-B14F-4D97-AF65-F5344CB8AC3E}">
        <p14:creationId xmlns:p14="http://schemas.microsoft.com/office/powerpoint/2010/main" val="119256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nternetmonk.com/archive/not-ladies-in-nightgown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20000">
              <a:schemeClr val="accent6">
                <a:lumMod val="20000"/>
                <a:lumOff val="80000"/>
              </a:schemeClr>
            </a:gs>
            <a:gs pos="94000">
              <a:schemeClr val="bg2">
                <a:lumMod val="75000"/>
              </a:schemeClr>
            </a:gs>
          </a:gsLst>
          <a:lin ang="16200000" scaled="1"/>
        </a:gra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EEC678B-E093-124E-B915-3AEBD45C3FD5}"/>
              </a:ext>
            </a:extLst>
          </p:cNvPr>
          <p:cNvSpPr>
            <a:spLocks noGrp="1"/>
          </p:cNvSpPr>
          <p:nvPr>
            <p:ph type="title"/>
          </p:nvPr>
        </p:nvSpPr>
        <p:spPr/>
        <p:txBody>
          <a:bodyPr/>
          <a:lstStyle/>
          <a:p>
            <a:r>
              <a:rPr lang="en-US" dirty="0">
                <a:latin typeface="Algerian" pitchFamily="82" charset="77"/>
              </a:rPr>
              <a:t>PSALM 23</a:t>
            </a:r>
          </a:p>
        </p:txBody>
      </p:sp>
      <p:sp>
        <p:nvSpPr>
          <p:cNvPr id="6" name="Content Placeholder 5">
            <a:extLst>
              <a:ext uri="{FF2B5EF4-FFF2-40B4-BE49-F238E27FC236}">
                <a16:creationId xmlns:a16="http://schemas.microsoft.com/office/drawing/2014/main" id="{DADE8769-6272-0A42-AAAD-00C2BF3085E4}"/>
              </a:ext>
            </a:extLst>
          </p:cNvPr>
          <p:cNvSpPr>
            <a:spLocks noGrp="1"/>
          </p:cNvSpPr>
          <p:nvPr>
            <p:ph idx="1"/>
          </p:nvPr>
        </p:nvSpPr>
        <p:spPr/>
        <p:txBody>
          <a:bodyPr/>
          <a:lstStyle/>
          <a:p>
            <a:pPr marL="0" indent="0" algn="ctr">
              <a:buNone/>
            </a:pPr>
            <a:endParaRPr lang="en-US" dirty="0">
              <a:latin typeface="Algerian" pitchFamily="82" charset="77"/>
              <a:cs typeface="Aldhabi" pitchFamily="2" charset="-78"/>
            </a:endParaRPr>
          </a:p>
          <a:p>
            <a:pPr marL="0" indent="0" algn="ctr">
              <a:buNone/>
            </a:pPr>
            <a:r>
              <a:rPr lang="en-US" sz="6000" dirty="0">
                <a:latin typeface="Algerian" pitchFamily="82" charset="77"/>
                <a:cs typeface="Aldhabi" pitchFamily="2" charset="-78"/>
              </a:rPr>
              <a:t>MAKING SPACE</a:t>
            </a:r>
            <a:br>
              <a:rPr lang="en-US" sz="6000" dirty="0">
                <a:latin typeface="Algerian" pitchFamily="82" charset="77"/>
                <a:cs typeface="Aldhabi" pitchFamily="2" charset="-78"/>
              </a:rPr>
            </a:br>
            <a:r>
              <a:rPr lang="en-US" sz="6000" dirty="0">
                <a:latin typeface="Algerian" pitchFamily="82" charset="77"/>
                <a:cs typeface="Aldhabi" pitchFamily="2" charset="-78"/>
              </a:rPr>
              <a:t> FOR GOD</a:t>
            </a:r>
            <a:endParaRPr lang="en-US" sz="6000" dirty="0"/>
          </a:p>
        </p:txBody>
      </p:sp>
    </p:spTree>
    <p:extLst>
      <p:ext uri="{BB962C8B-B14F-4D97-AF65-F5344CB8AC3E}">
        <p14:creationId xmlns:p14="http://schemas.microsoft.com/office/powerpoint/2010/main" val="69736343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20000">
              <a:schemeClr val="accent6">
                <a:lumMod val="20000"/>
                <a:lumOff val="80000"/>
              </a:schemeClr>
            </a:gs>
            <a:gs pos="94000">
              <a:schemeClr val="bg2">
                <a:lumMod val="75000"/>
              </a:schemeClr>
            </a:gs>
          </a:gsLst>
          <a:lin ang="16200000" scaled="1"/>
        </a:gra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EEC678B-E093-124E-B915-3AEBD45C3FD5}"/>
              </a:ext>
            </a:extLst>
          </p:cNvPr>
          <p:cNvSpPr>
            <a:spLocks noGrp="1"/>
          </p:cNvSpPr>
          <p:nvPr>
            <p:ph type="title"/>
          </p:nvPr>
        </p:nvSpPr>
        <p:spPr/>
        <p:txBody>
          <a:bodyPr>
            <a:normAutofit/>
          </a:bodyPr>
          <a:lstStyle/>
          <a:p>
            <a:r>
              <a:rPr lang="en-US" sz="4800" dirty="0">
                <a:latin typeface="American Typewriter" panose="02090604020004020304" pitchFamily="18" charset="77"/>
              </a:rPr>
              <a:t>Psalm 127:2</a:t>
            </a:r>
          </a:p>
        </p:txBody>
      </p:sp>
      <p:sp>
        <p:nvSpPr>
          <p:cNvPr id="6" name="Content Placeholder 5">
            <a:extLst>
              <a:ext uri="{FF2B5EF4-FFF2-40B4-BE49-F238E27FC236}">
                <a16:creationId xmlns:a16="http://schemas.microsoft.com/office/drawing/2014/main" id="{DADE8769-6272-0A42-AAAD-00C2BF3085E4}"/>
              </a:ext>
            </a:extLst>
          </p:cNvPr>
          <p:cNvSpPr>
            <a:spLocks noGrp="1"/>
          </p:cNvSpPr>
          <p:nvPr>
            <p:ph idx="1"/>
          </p:nvPr>
        </p:nvSpPr>
        <p:spPr/>
        <p:txBody>
          <a:bodyPr/>
          <a:lstStyle/>
          <a:p>
            <a:pPr marL="0" indent="0" algn="ctr">
              <a:buNone/>
            </a:pPr>
            <a:endParaRPr lang="en-US" sz="4800" i="1" dirty="0">
              <a:latin typeface="American Typewriter" panose="02090604020004020304" pitchFamily="18" charset="77"/>
            </a:endParaRPr>
          </a:p>
          <a:p>
            <a:pPr marL="0" indent="0" algn="ctr">
              <a:buNone/>
            </a:pPr>
            <a:r>
              <a:rPr lang="en-US" sz="4800" i="1" dirty="0">
                <a:latin typeface="American Typewriter" panose="02090604020004020304" pitchFamily="18" charset="77"/>
              </a:rPr>
              <a:t>“It is in vain that you rise up</a:t>
            </a:r>
            <a:r>
              <a:rPr lang="en-US" sz="4800" dirty="0">
                <a:latin typeface="American Typewriter" panose="02090604020004020304" pitchFamily="18" charset="77"/>
              </a:rPr>
              <a:t> </a:t>
            </a:r>
            <a:r>
              <a:rPr lang="en-US" sz="4800" i="1" dirty="0">
                <a:latin typeface="American Typewriter" panose="02090604020004020304" pitchFamily="18" charset="77"/>
              </a:rPr>
              <a:t>early and go late to rest, eating the</a:t>
            </a:r>
            <a:r>
              <a:rPr lang="en-US" sz="4800" b="1" i="1" dirty="0">
                <a:latin typeface="American Typewriter" panose="02090604020004020304" pitchFamily="18" charset="77"/>
              </a:rPr>
              <a:t> </a:t>
            </a:r>
          </a:p>
          <a:p>
            <a:pPr marL="0" indent="0" algn="ctr">
              <a:buNone/>
            </a:pPr>
            <a:r>
              <a:rPr lang="en-US" sz="4800" b="1" i="1" dirty="0">
                <a:latin typeface="American Typewriter" panose="02090604020004020304" pitchFamily="18" charset="77"/>
              </a:rPr>
              <a:t>bread of anxious toil;</a:t>
            </a:r>
            <a:br>
              <a:rPr lang="en-US" sz="4800" b="1" i="1" dirty="0">
                <a:latin typeface="American Typewriter" panose="02090604020004020304" pitchFamily="18" charset="77"/>
              </a:rPr>
            </a:br>
            <a:r>
              <a:rPr lang="en-US" sz="4800" i="1" dirty="0">
                <a:latin typeface="American Typewriter" panose="02090604020004020304" pitchFamily="18" charset="77"/>
              </a:rPr>
              <a:t>for he gives sleep to his beloved.” </a:t>
            </a:r>
            <a:endParaRPr lang="en-US" sz="4800" dirty="0">
              <a:latin typeface="American Typewriter" panose="02090604020004020304" pitchFamily="18" charset="77"/>
            </a:endParaRPr>
          </a:p>
          <a:p>
            <a:pPr marL="0" indent="0" algn="ctr">
              <a:buNone/>
            </a:pPr>
            <a:endParaRPr lang="en-US" dirty="0">
              <a:latin typeface="Algerian" pitchFamily="82" charset="77"/>
              <a:cs typeface="Aldhabi" pitchFamily="2" charset="-78"/>
            </a:endParaRPr>
          </a:p>
        </p:txBody>
      </p:sp>
    </p:spTree>
    <p:extLst>
      <p:ext uri="{BB962C8B-B14F-4D97-AF65-F5344CB8AC3E}">
        <p14:creationId xmlns:p14="http://schemas.microsoft.com/office/powerpoint/2010/main" val="5481010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20000">
              <a:schemeClr val="accent6">
                <a:lumMod val="20000"/>
                <a:lumOff val="80000"/>
              </a:schemeClr>
            </a:gs>
            <a:gs pos="94000">
              <a:schemeClr val="bg2">
                <a:lumMod val="75000"/>
              </a:schemeClr>
            </a:gs>
          </a:gsLst>
          <a:lin ang="16200000" scaled="1"/>
        </a:gra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EEC678B-E093-124E-B915-3AEBD45C3FD5}"/>
              </a:ext>
            </a:extLst>
          </p:cNvPr>
          <p:cNvSpPr>
            <a:spLocks noGrp="1"/>
          </p:cNvSpPr>
          <p:nvPr>
            <p:ph type="title"/>
          </p:nvPr>
        </p:nvSpPr>
        <p:spPr/>
        <p:txBody>
          <a:bodyPr>
            <a:normAutofit/>
          </a:bodyPr>
          <a:lstStyle/>
          <a:p>
            <a:pPr algn="ctr"/>
            <a:r>
              <a:rPr lang="en-US" sz="5400" dirty="0">
                <a:latin typeface="American Typewriter" panose="02090604020004020304" pitchFamily="18" charset="77"/>
              </a:rPr>
              <a:t>Psalm 23</a:t>
            </a:r>
          </a:p>
        </p:txBody>
      </p:sp>
      <p:sp>
        <p:nvSpPr>
          <p:cNvPr id="6" name="Content Placeholder 5">
            <a:extLst>
              <a:ext uri="{FF2B5EF4-FFF2-40B4-BE49-F238E27FC236}">
                <a16:creationId xmlns:a16="http://schemas.microsoft.com/office/drawing/2014/main" id="{DADE8769-6272-0A42-AAAD-00C2BF3085E4}"/>
              </a:ext>
            </a:extLst>
          </p:cNvPr>
          <p:cNvSpPr>
            <a:spLocks noGrp="1"/>
          </p:cNvSpPr>
          <p:nvPr>
            <p:ph idx="1"/>
          </p:nvPr>
        </p:nvSpPr>
        <p:spPr/>
        <p:txBody>
          <a:bodyPr>
            <a:normAutofit lnSpcReduction="10000"/>
          </a:bodyPr>
          <a:lstStyle/>
          <a:p>
            <a:pPr marL="0" indent="0" algn="ctr">
              <a:buNone/>
            </a:pPr>
            <a:r>
              <a:rPr lang="en-US" sz="4800" dirty="0"/>
              <a:t>The Lord is my shepherd, I lack nothing.</a:t>
            </a:r>
            <a:r>
              <a:rPr lang="en-US" sz="4800" dirty="0">
                <a:effectLst/>
              </a:rPr>
              <a:t>  He makes me lie down in green pastures,</a:t>
            </a:r>
            <a:br>
              <a:rPr lang="en-US" sz="4800" dirty="0">
                <a:effectLst/>
              </a:rPr>
            </a:br>
            <a:r>
              <a:rPr lang="en-US" sz="4800" dirty="0">
                <a:effectLst/>
              </a:rPr>
              <a:t>he leads me beside quiet waters, he refreshes my soul. He guides me along the right path</a:t>
            </a:r>
            <a:r>
              <a:rPr lang="en-US" sz="4800" dirty="0"/>
              <a:t> for his name’s sake.  </a:t>
            </a:r>
            <a:r>
              <a:rPr lang="en-US" sz="4800" dirty="0">
                <a:effectLst/>
              </a:rPr>
              <a:t>Even though I walk through the darkest valley, I will fear no evil,</a:t>
            </a:r>
            <a:r>
              <a:rPr lang="en-US" sz="4800" dirty="0"/>
              <a:t> for you are with me…</a:t>
            </a:r>
            <a:r>
              <a:rPr lang="en-US" sz="4800" dirty="0">
                <a:effectLst/>
              </a:rPr>
              <a:t> </a:t>
            </a:r>
            <a:endParaRPr lang="en-US" sz="4800" dirty="0"/>
          </a:p>
          <a:p>
            <a:pPr marL="0" indent="0" algn="ctr">
              <a:buNone/>
            </a:pPr>
            <a:endParaRPr lang="en-US" sz="4800" i="1" dirty="0">
              <a:latin typeface="American Typewriter" panose="02090604020004020304" pitchFamily="18" charset="77"/>
            </a:endParaRPr>
          </a:p>
          <a:p>
            <a:pPr marL="0" indent="0" algn="ctr">
              <a:buNone/>
            </a:pPr>
            <a:endParaRPr lang="en-US" dirty="0">
              <a:latin typeface="Algerian" pitchFamily="82" charset="77"/>
              <a:cs typeface="Aldhabi" pitchFamily="2" charset="-78"/>
            </a:endParaRPr>
          </a:p>
        </p:txBody>
      </p:sp>
    </p:spTree>
    <p:extLst>
      <p:ext uri="{BB962C8B-B14F-4D97-AF65-F5344CB8AC3E}">
        <p14:creationId xmlns:p14="http://schemas.microsoft.com/office/powerpoint/2010/main" val="2680006876"/>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20000">
              <a:schemeClr val="accent6">
                <a:lumMod val="20000"/>
                <a:lumOff val="80000"/>
              </a:schemeClr>
            </a:gs>
            <a:gs pos="94000">
              <a:schemeClr val="bg2">
                <a:lumMod val="75000"/>
              </a:schemeClr>
            </a:gs>
          </a:gsLst>
          <a:lin ang="16200000" scaled="1"/>
        </a:gra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EEC678B-E093-124E-B915-3AEBD45C3FD5}"/>
              </a:ext>
            </a:extLst>
          </p:cNvPr>
          <p:cNvSpPr>
            <a:spLocks noGrp="1"/>
          </p:cNvSpPr>
          <p:nvPr>
            <p:ph type="title"/>
          </p:nvPr>
        </p:nvSpPr>
        <p:spPr>
          <a:xfrm>
            <a:off x="838200" y="365125"/>
            <a:ext cx="10515600" cy="999217"/>
          </a:xfrm>
        </p:spPr>
        <p:txBody>
          <a:bodyPr>
            <a:normAutofit fontScale="90000"/>
          </a:bodyPr>
          <a:lstStyle/>
          <a:p>
            <a:r>
              <a:rPr lang="en-US" dirty="0">
                <a:latin typeface="American Typewriter" panose="02090604020004020304" pitchFamily="18" charset="77"/>
              </a:rPr>
              <a:t>Psalm 23… </a:t>
            </a:r>
            <a:br>
              <a:rPr lang="en-US" sz="4000" dirty="0"/>
            </a:br>
            <a:endParaRPr lang="en-US" sz="4000" dirty="0">
              <a:latin typeface="American Typewriter" panose="02090604020004020304" pitchFamily="18" charset="77"/>
            </a:endParaRPr>
          </a:p>
        </p:txBody>
      </p:sp>
      <p:sp>
        <p:nvSpPr>
          <p:cNvPr id="6" name="Content Placeholder 5">
            <a:extLst>
              <a:ext uri="{FF2B5EF4-FFF2-40B4-BE49-F238E27FC236}">
                <a16:creationId xmlns:a16="http://schemas.microsoft.com/office/drawing/2014/main" id="{DADE8769-6272-0A42-AAAD-00C2BF3085E4}"/>
              </a:ext>
            </a:extLst>
          </p:cNvPr>
          <p:cNvSpPr>
            <a:spLocks noGrp="1"/>
          </p:cNvSpPr>
          <p:nvPr>
            <p:ph idx="1"/>
          </p:nvPr>
        </p:nvSpPr>
        <p:spPr>
          <a:xfrm>
            <a:off x="838200" y="1132114"/>
            <a:ext cx="10515600" cy="5044849"/>
          </a:xfrm>
        </p:spPr>
        <p:txBody>
          <a:bodyPr>
            <a:normAutofit/>
          </a:bodyPr>
          <a:lstStyle/>
          <a:p>
            <a:pPr marL="0" indent="0" algn="ctr">
              <a:buNone/>
            </a:pPr>
            <a:r>
              <a:rPr lang="en-US" sz="4800" dirty="0"/>
              <a:t>Your rod and your staff, they comfort me.  You prepare a table before me in the presence of my enemies.  You anoint my head with oil, my cup overflows.  Surely your goodness and love will follow me all the days of my life, and I will dwell in the house of the Lord forever.</a:t>
            </a:r>
          </a:p>
          <a:p>
            <a:pPr marL="0" indent="0" algn="ctr">
              <a:buNone/>
            </a:pPr>
            <a:endParaRPr lang="en-US" dirty="0">
              <a:latin typeface="Algerian" pitchFamily="82" charset="77"/>
              <a:cs typeface="Aldhabi" pitchFamily="2" charset="-78"/>
            </a:endParaRPr>
          </a:p>
        </p:txBody>
      </p:sp>
    </p:spTree>
    <p:extLst>
      <p:ext uri="{BB962C8B-B14F-4D97-AF65-F5344CB8AC3E}">
        <p14:creationId xmlns:p14="http://schemas.microsoft.com/office/powerpoint/2010/main" val="300224715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20000">
              <a:schemeClr val="accent6">
                <a:lumMod val="20000"/>
                <a:lumOff val="80000"/>
              </a:schemeClr>
            </a:gs>
            <a:gs pos="94000">
              <a:schemeClr val="bg2">
                <a:lumMod val="75000"/>
              </a:schemeClr>
            </a:gs>
          </a:gsLst>
          <a:lin ang="16200000" scaled="1"/>
        </a:gra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EEC678B-E093-124E-B915-3AEBD45C3FD5}"/>
              </a:ext>
            </a:extLst>
          </p:cNvPr>
          <p:cNvSpPr>
            <a:spLocks noGrp="1"/>
          </p:cNvSpPr>
          <p:nvPr>
            <p:ph type="title"/>
          </p:nvPr>
        </p:nvSpPr>
        <p:spPr>
          <a:xfrm>
            <a:off x="838200" y="365125"/>
            <a:ext cx="10515600" cy="926646"/>
          </a:xfrm>
        </p:spPr>
        <p:txBody>
          <a:bodyPr>
            <a:normAutofit fontScale="90000"/>
          </a:bodyPr>
          <a:lstStyle/>
          <a:p>
            <a:r>
              <a:rPr lang="en-US" sz="4000" dirty="0">
                <a:latin typeface="American Typewriter" panose="02090604020004020304" pitchFamily="18" charset="77"/>
              </a:rPr>
              <a:t>MAKING SPACE FOR GOD…</a:t>
            </a:r>
            <a:br>
              <a:rPr lang="en-US" sz="4000" dirty="0"/>
            </a:br>
            <a:endParaRPr lang="en-US" sz="4000" dirty="0">
              <a:latin typeface="American Typewriter" panose="02090604020004020304" pitchFamily="18" charset="77"/>
            </a:endParaRPr>
          </a:p>
        </p:txBody>
      </p:sp>
      <p:sp>
        <p:nvSpPr>
          <p:cNvPr id="6" name="Content Placeholder 5">
            <a:extLst>
              <a:ext uri="{FF2B5EF4-FFF2-40B4-BE49-F238E27FC236}">
                <a16:creationId xmlns:a16="http://schemas.microsoft.com/office/drawing/2014/main" id="{DADE8769-6272-0A42-AAAD-00C2BF3085E4}"/>
              </a:ext>
            </a:extLst>
          </p:cNvPr>
          <p:cNvSpPr>
            <a:spLocks noGrp="1"/>
          </p:cNvSpPr>
          <p:nvPr>
            <p:ph idx="1"/>
          </p:nvPr>
        </p:nvSpPr>
        <p:spPr>
          <a:xfrm>
            <a:off x="838200" y="1132114"/>
            <a:ext cx="10515600" cy="5044849"/>
          </a:xfrm>
        </p:spPr>
        <p:txBody>
          <a:bodyPr>
            <a:normAutofit fontScale="92500" lnSpcReduction="10000"/>
          </a:bodyPr>
          <a:lstStyle/>
          <a:p>
            <a:pPr marL="0" indent="0">
              <a:buNone/>
            </a:pPr>
            <a:r>
              <a:rPr lang="en-US" sz="4000" b="1" dirty="0"/>
              <a:t>FIRST</a:t>
            </a:r>
          </a:p>
          <a:p>
            <a:pPr marL="0" indent="0">
              <a:buNone/>
            </a:pPr>
            <a:r>
              <a:rPr lang="en-US" sz="4000" dirty="0"/>
              <a:t>	Sheep will not lie down unless they are </a:t>
            </a:r>
            <a:br>
              <a:rPr lang="en-US" sz="4000" dirty="0"/>
            </a:br>
            <a:r>
              <a:rPr lang="en-US" sz="4000" dirty="0"/>
              <a:t>	</a:t>
            </a:r>
            <a:r>
              <a:rPr lang="en-US" sz="4000" b="1" i="1" dirty="0"/>
              <a:t>FREE FROM FEAR</a:t>
            </a:r>
            <a:r>
              <a:rPr lang="en-US" sz="4000" b="1" dirty="0"/>
              <a:t>… </a:t>
            </a:r>
          </a:p>
          <a:p>
            <a:pPr marL="0" indent="0">
              <a:buNone/>
            </a:pPr>
            <a:endParaRPr lang="en-US" sz="4000" dirty="0"/>
          </a:p>
          <a:p>
            <a:pPr marL="0" indent="0" algn="ctr">
              <a:buNone/>
            </a:pPr>
            <a:r>
              <a:rPr lang="en-US" sz="4000" b="1" i="1" dirty="0"/>
              <a:t>“I prayed to the Lord, and he answered me.</a:t>
            </a:r>
            <a:br>
              <a:rPr lang="en-US" sz="4000" b="1" i="1" dirty="0"/>
            </a:br>
            <a:r>
              <a:rPr lang="en-US" sz="4000" b="1" i="1" dirty="0"/>
              <a:t> He freed me from all my fears.”…</a:t>
            </a:r>
            <a:endParaRPr lang="en-US" sz="4000" dirty="0"/>
          </a:p>
          <a:p>
            <a:pPr marL="0" indent="0" algn="ctr">
              <a:buNone/>
            </a:pPr>
            <a:r>
              <a:rPr lang="en-US" sz="4000" b="1" i="1" dirty="0"/>
              <a:t>“For the angel of the Lord is a guard;</a:t>
            </a:r>
            <a:br>
              <a:rPr lang="en-US" sz="4000" b="1" i="1" dirty="0"/>
            </a:br>
            <a:r>
              <a:rPr lang="en-US" sz="4000" b="1" i="1" dirty="0"/>
              <a:t> he surrounds and defends all who fear him.”</a:t>
            </a:r>
            <a:endParaRPr lang="en-US" sz="4000" dirty="0"/>
          </a:p>
          <a:p>
            <a:pPr marL="0" indent="0" algn="ctr">
              <a:buNone/>
            </a:pPr>
            <a:r>
              <a:rPr lang="en-US" sz="4000" b="1" i="1" dirty="0"/>
              <a:t>Psalm 34:4&amp;7</a:t>
            </a:r>
            <a:endParaRPr lang="en-US" sz="4000" dirty="0"/>
          </a:p>
          <a:p>
            <a:pPr marL="0" indent="0" algn="ctr">
              <a:buNone/>
            </a:pPr>
            <a:endParaRPr lang="en-US" dirty="0">
              <a:latin typeface="Algerian" pitchFamily="82" charset="77"/>
              <a:cs typeface="Aldhabi" pitchFamily="2" charset="-78"/>
            </a:endParaRPr>
          </a:p>
        </p:txBody>
      </p:sp>
    </p:spTree>
    <p:extLst>
      <p:ext uri="{BB962C8B-B14F-4D97-AF65-F5344CB8AC3E}">
        <p14:creationId xmlns:p14="http://schemas.microsoft.com/office/powerpoint/2010/main" val="268278334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20000">
              <a:schemeClr val="accent6">
                <a:lumMod val="20000"/>
                <a:lumOff val="80000"/>
              </a:schemeClr>
            </a:gs>
            <a:gs pos="94000">
              <a:schemeClr val="bg2">
                <a:lumMod val="75000"/>
              </a:schemeClr>
            </a:gs>
          </a:gsLst>
          <a:lin ang="16200000" scaled="1"/>
        </a:gra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EEC678B-E093-124E-B915-3AEBD45C3FD5}"/>
              </a:ext>
            </a:extLst>
          </p:cNvPr>
          <p:cNvSpPr>
            <a:spLocks noGrp="1"/>
          </p:cNvSpPr>
          <p:nvPr>
            <p:ph type="title"/>
          </p:nvPr>
        </p:nvSpPr>
        <p:spPr>
          <a:xfrm>
            <a:off x="838200" y="365125"/>
            <a:ext cx="10515600" cy="926646"/>
          </a:xfrm>
        </p:spPr>
        <p:txBody>
          <a:bodyPr>
            <a:normAutofit fontScale="90000"/>
          </a:bodyPr>
          <a:lstStyle/>
          <a:p>
            <a:r>
              <a:rPr lang="en-US" sz="4000" dirty="0">
                <a:latin typeface="American Typewriter" panose="02090604020004020304" pitchFamily="18" charset="77"/>
              </a:rPr>
              <a:t>Psalm 34:7</a:t>
            </a:r>
            <a:br>
              <a:rPr lang="en-US" sz="4000" dirty="0"/>
            </a:br>
            <a:endParaRPr lang="en-US" sz="4000" dirty="0">
              <a:latin typeface="American Typewriter" panose="02090604020004020304" pitchFamily="18" charset="77"/>
            </a:endParaRPr>
          </a:p>
        </p:txBody>
      </p:sp>
      <p:sp>
        <p:nvSpPr>
          <p:cNvPr id="6" name="Content Placeholder 5">
            <a:extLst>
              <a:ext uri="{FF2B5EF4-FFF2-40B4-BE49-F238E27FC236}">
                <a16:creationId xmlns:a16="http://schemas.microsoft.com/office/drawing/2014/main" id="{DADE8769-6272-0A42-AAAD-00C2BF3085E4}"/>
              </a:ext>
            </a:extLst>
          </p:cNvPr>
          <p:cNvSpPr>
            <a:spLocks noGrp="1"/>
          </p:cNvSpPr>
          <p:nvPr>
            <p:ph idx="1"/>
          </p:nvPr>
        </p:nvSpPr>
        <p:spPr>
          <a:xfrm>
            <a:off x="838200" y="1132114"/>
            <a:ext cx="10515600" cy="5044849"/>
          </a:xfrm>
        </p:spPr>
        <p:txBody>
          <a:bodyPr>
            <a:normAutofit/>
          </a:bodyPr>
          <a:lstStyle/>
          <a:p>
            <a:pPr marL="0" indent="0" algn="ctr">
              <a:buNone/>
            </a:pPr>
            <a:endParaRPr lang="en-US" dirty="0">
              <a:latin typeface="Algerian" pitchFamily="82" charset="77"/>
              <a:cs typeface="Aldhabi" pitchFamily="2" charset="-78"/>
            </a:endParaRPr>
          </a:p>
          <a:p>
            <a:pPr marL="0" indent="0" algn="ctr">
              <a:buNone/>
            </a:pPr>
            <a:endParaRPr lang="en-US" dirty="0">
              <a:latin typeface="Algerian" pitchFamily="82" charset="77"/>
              <a:cs typeface="Aldhabi" pitchFamily="2" charset="-78"/>
            </a:endParaRPr>
          </a:p>
          <a:p>
            <a:pPr marL="0" indent="0" algn="ctr">
              <a:buNone/>
            </a:pPr>
            <a:endParaRPr lang="en-US" dirty="0">
              <a:latin typeface="Algerian" pitchFamily="82" charset="77"/>
              <a:cs typeface="Aldhabi" pitchFamily="2" charset="-78"/>
            </a:endParaRPr>
          </a:p>
        </p:txBody>
      </p:sp>
      <p:pic>
        <p:nvPicPr>
          <p:cNvPr id="4" name="Content Placeholder 34" descr="A picture containing indoor, building&#10;&#10;Description automatically generated">
            <a:extLst>
              <a:ext uri="{FF2B5EF4-FFF2-40B4-BE49-F238E27FC236}">
                <a16:creationId xmlns:a16="http://schemas.microsoft.com/office/drawing/2014/main" id="{BDDA487C-3049-F54B-901F-3DFC6CAC1D25}"/>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4076700" y="265112"/>
            <a:ext cx="4495799" cy="6149975"/>
          </a:xfrm>
          <a:prstGeom prst="rect">
            <a:avLst/>
          </a:prstGeom>
          <a:noFill/>
          <a:effectLst/>
        </p:spPr>
      </p:pic>
    </p:spTree>
    <p:extLst>
      <p:ext uri="{BB962C8B-B14F-4D97-AF65-F5344CB8AC3E}">
        <p14:creationId xmlns:p14="http://schemas.microsoft.com/office/powerpoint/2010/main" val="3035286401"/>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20000">
              <a:schemeClr val="accent6">
                <a:lumMod val="20000"/>
                <a:lumOff val="80000"/>
              </a:schemeClr>
            </a:gs>
            <a:gs pos="94000">
              <a:schemeClr val="bg2">
                <a:lumMod val="75000"/>
              </a:schemeClr>
            </a:gs>
          </a:gsLst>
          <a:lin ang="16200000" scaled="1"/>
        </a:gra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EEC678B-E093-124E-B915-3AEBD45C3FD5}"/>
              </a:ext>
            </a:extLst>
          </p:cNvPr>
          <p:cNvSpPr>
            <a:spLocks noGrp="1"/>
          </p:cNvSpPr>
          <p:nvPr>
            <p:ph type="title"/>
          </p:nvPr>
        </p:nvSpPr>
        <p:spPr>
          <a:xfrm>
            <a:off x="838200" y="365125"/>
            <a:ext cx="10515600" cy="926646"/>
          </a:xfrm>
        </p:spPr>
        <p:txBody>
          <a:bodyPr>
            <a:normAutofit fontScale="90000"/>
          </a:bodyPr>
          <a:lstStyle/>
          <a:p>
            <a:r>
              <a:rPr lang="en-US" sz="4000" dirty="0">
                <a:latin typeface="American Typewriter" panose="02090604020004020304" pitchFamily="18" charset="77"/>
              </a:rPr>
              <a:t>MAKING SPACE FOR GOD…</a:t>
            </a:r>
            <a:br>
              <a:rPr lang="en-US" sz="4000" dirty="0"/>
            </a:br>
            <a:endParaRPr lang="en-US" sz="4000" dirty="0">
              <a:latin typeface="American Typewriter" panose="02090604020004020304" pitchFamily="18" charset="77"/>
            </a:endParaRPr>
          </a:p>
        </p:txBody>
      </p:sp>
      <p:sp>
        <p:nvSpPr>
          <p:cNvPr id="6" name="Content Placeholder 5">
            <a:extLst>
              <a:ext uri="{FF2B5EF4-FFF2-40B4-BE49-F238E27FC236}">
                <a16:creationId xmlns:a16="http://schemas.microsoft.com/office/drawing/2014/main" id="{DADE8769-6272-0A42-AAAD-00C2BF3085E4}"/>
              </a:ext>
            </a:extLst>
          </p:cNvPr>
          <p:cNvSpPr>
            <a:spLocks noGrp="1"/>
          </p:cNvSpPr>
          <p:nvPr>
            <p:ph idx="1"/>
          </p:nvPr>
        </p:nvSpPr>
        <p:spPr>
          <a:xfrm>
            <a:off x="838200" y="1132114"/>
            <a:ext cx="10515600" cy="5044849"/>
          </a:xfrm>
        </p:spPr>
        <p:txBody>
          <a:bodyPr>
            <a:normAutofit/>
          </a:bodyPr>
          <a:lstStyle/>
          <a:p>
            <a:pPr marL="0" indent="0">
              <a:buNone/>
            </a:pPr>
            <a:r>
              <a:rPr lang="en-US" sz="3600" b="1" dirty="0"/>
              <a:t>SECOND…</a:t>
            </a:r>
            <a:endParaRPr lang="en-US" sz="3600" b="1" i="1" dirty="0"/>
          </a:p>
          <a:p>
            <a:pPr marL="0" indent="0">
              <a:buNone/>
            </a:pPr>
            <a:r>
              <a:rPr lang="en-US" sz="3600" dirty="0"/>
              <a:t>	</a:t>
            </a:r>
            <a:r>
              <a:rPr lang="en-US" dirty="0"/>
              <a:t>Sheep will not to lie down if there is </a:t>
            </a:r>
            <a:r>
              <a:rPr lang="en-US" b="1" i="1" dirty="0"/>
              <a:t>TENSION, RIVALRY 	AND CRUEL COMPETITION WITHIN THE FLOCK</a:t>
            </a:r>
          </a:p>
          <a:p>
            <a:pPr marL="0" indent="0">
              <a:buNone/>
            </a:pPr>
            <a:endParaRPr lang="en-US" b="1" i="1" dirty="0"/>
          </a:p>
          <a:p>
            <a:pPr marL="0" indent="0" algn="ctr">
              <a:buNone/>
            </a:pPr>
            <a:r>
              <a:rPr lang="en-US" b="1" i="1" dirty="0"/>
              <a:t>“We have no right to judge where we should be put, or to have preconceived notions as to what God is fitting us for. God engineers everything; wherever He puts us, our one great aim is to pour out a whole-hearted devotion to Him in that particular work.”  </a:t>
            </a:r>
            <a:endParaRPr lang="en-US" dirty="0"/>
          </a:p>
          <a:p>
            <a:pPr marL="0" indent="0" algn="ctr">
              <a:buNone/>
            </a:pPr>
            <a:r>
              <a:rPr lang="en-US" sz="2000" b="1" i="1" dirty="0"/>
              <a:t> Oswald Chambers “My Utmost for His Highest” </a:t>
            </a:r>
          </a:p>
          <a:p>
            <a:pPr marL="0" indent="0" algn="ctr">
              <a:buNone/>
            </a:pPr>
            <a:endParaRPr lang="en-US" dirty="0">
              <a:latin typeface="Algerian" pitchFamily="82" charset="77"/>
              <a:cs typeface="Aldhabi" pitchFamily="2" charset="-78"/>
            </a:endParaRPr>
          </a:p>
        </p:txBody>
      </p:sp>
    </p:spTree>
    <p:extLst>
      <p:ext uri="{BB962C8B-B14F-4D97-AF65-F5344CB8AC3E}">
        <p14:creationId xmlns:p14="http://schemas.microsoft.com/office/powerpoint/2010/main" val="32736299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20000">
              <a:schemeClr val="accent6">
                <a:lumMod val="20000"/>
                <a:lumOff val="80000"/>
              </a:schemeClr>
            </a:gs>
            <a:gs pos="94000">
              <a:schemeClr val="bg2">
                <a:lumMod val="75000"/>
              </a:schemeClr>
            </a:gs>
          </a:gsLst>
          <a:lin ang="16200000" scaled="1"/>
        </a:gra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EEC678B-E093-124E-B915-3AEBD45C3FD5}"/>
              </a:ext>
            </a:extLst>
          </p:cNvPr>
          <p:cNvSpPr>
            <a:spLocks noGrp="1"/>
          </p:cNvSpPr>
          <p:nvPr>
            <p:ph type="title"/>
          </p:nvPr>
        </p:nvSpPr>
        <p:spPr>
          <a:xfrm>
            <a:off x="838200" y="365125"/>
            <a:ext cx="10515600" cy="926646"/>
          </a:xfrm>
        </p:spPr>
        <p:txBody>
          <a:bodyPr>
            <a:normAutofit fontScale="90000"/>
          </a:bodyPr>
          <a:lstStyle/>
          <a:p>
            <a:r>
              <a:rPr lang="en-US" sz="4000" dirty="0">
                <a:latin typeface="American Typewriter" panose="02090604020004020304" pitchFamily="18" charset="77"/>
              </a:rPr>
              <a:t>MAKING SPACE FOR GOD…</a:t>
            </a:r>
            <a:br>
              <a:rPr lang="en-US" sz="4000" dirty="0"/>
            </a:br>
            <a:endParaRPr lang="en-US" sz="4000" dirty="0">
              <a:latin typeface="American Typewriter" panose="02090604020004020304" pitchFamily="18" charset="77"/>
            </a:endParaRPr>
          </a:p>
        </p:txBody>
      </p:sp>
      <p:sp>
        <p:nvSpPr>
          <p:cNvPr id="6" name="Content Placeholder 5">
            <a:extLst>
              <a:ext uri="{FF2B5EF4-FFF2-40B4-BE49-F238E27FC236}">
                <a16:creationId xmlns:a16="http://schemas.microsoft.com/office/drawing/2014/main" id="{DADE8769-6272-0A42-AAAD-00C2BF3085E4}"/>
              </a:ext>
            </a:extLst>
          </p:cNvPr>
          <p:cNvSpPr>
            <a:spLocks noGrp="1"/>
          </p:cNvSpPr>
          <p:nvPr>
            <p:ph idx="1"/>
          </p:nvPr>
        </p:nvSpPr>
        <p:spPr>
          <a:xfrm>
            <a:off x="838200" y="1132114"/>
            <a:ext cx="10515600" cy="5044849"/>
          </a:xfrm>
        </p:spPr>
        <p:txBody>
          <a:bodyPr>
            <a:normAutofit/>
          </a:bodyPr>
          <a:lstStyle/>
          <a:p>
            <a:pPr marL="0" indent="0">
              <a:buNone/>
            </a:pPr>
            <a:r>
              <a:rPr lang="en-US" sz="4000" b="1" dirty="0"/>
              <a:t>THIRD</a:t>
            </a:r>
            <a:r>
              <a:rPr lang="en-US" sz="4000" dirty="0"/>
              <a:t>…</a:t>
            </a:r>
            <a:endParaRPr lang="en-US" sz="4000" b="1" i="1" dirty="0"/>
          </a:p>
          <a:p>
            <a:pPr marL="0" indent="0">
              <a:buNone/>
            </a:pPr>
            <a:r>
              <a:rPr lang="en-US" dirty="0"/>
              <a:t>	</a:t>
            </a:r>
            <a:r>
              <a:rPr lang="en-US" sz="3600" dirty="0"/>
              <a:t>Sheep will not lie down if there are 	</a:t>
            </a:r>
            <a:r>
              <a:rPr lang="en-US" sz="3600" b="1" i="1" dirty="0"/>
              <a:t>DISTRACTIONS AND PESTS IN THE PASTURE</a:t>
            </a:r>
            <a:r>
              <a:rPr lang="en-US" b="1" i="1" dirty="0"/>
              <a:t>. </a:t>
            </a:r>
          </a:p>
          <a:p>
            <a:pPr marL="0" indent="0">
              <a:buNone/>
            </a:pPr>
            <a:endParaRPr lang="en-US" b="1" i="1" dirty="0"/>
          </a:p>
          <a:p>
            <a:pPr marL="0" indent="0">
              <a:buNone/>
            </a:pPr>
            <a:endParaRPr lang="en-US" b="1" i="1" dirty="0"/>
          </a:p>
          <a:p>
            <a:pPr marL="0" indent="0">
              <a:buNone/>
            </a:pPr>
            <a:r>
              <a:rPr lang="en-US" sz="4000" b="1" dirty="0"/>
              <a:t>FOURTH…</a:t>
            </a:r>
            <a:endParaRPr lang="en-US" sz="4000" b="1" i="1" dirty="0"/>
          </a:p>
          <a:p>
            <a:pPr marL="0" indent="0">
              <a:buNone/>
            </a:pPr>
            <a:r>
              <a:rPr lang="en-US" dirty="0"/>
              <a:t>	</a:t>
            </a:r>
            <a:r>
              <a:rPr lang="en-US" sz="3600" dirty="0"/>
              <a:t>Sheep will not rest because of</a:t>
            </a:r>
          </a:p>
          <a:p>
            <a:pPr marL="0" indent="0">
              <a:buNone/>
            </a:pPr>
            <a:r>
              <a:rPr lang="en-US" sz="3600" dirty="0"/>
              <a:t> 	</a:t>
            </a:r>
            <a:r>
              <a:rPr lang="en-US" sz="3600" b="1" i="1" dirty="0"/>
              <a:t>HUNGER AND THIRST. </a:t>
            </a:r>
          </a:p>
          <a:p>
            <a:pPr marL="0" indent="0" algn="ctr">
              <a:buNone/>
            </a:pPr>
            <a:endParaRPr lang="en-US" dirty="0">
              <a:latin typeface="Algerian" pitchFamily="82" charset="77"/>
              <a:cs typeface="Aldhabi" pitchFamily="2" charset="-78"/>
            </a:endParaRPr>
          </a:p>
        </p:txBody>
      </p:sp>
    </p:spTree>
    <p:extLst>
      <p:ext uri="{BB962C8B-B14F-4D97-AF65-F5344CB8AC3E}">
        <p14:creationId xmlns:p14="http://schemas.microsoft.com/office/powerpoint/2010/main" val="39326450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20000">
              <a:schemeClr val="accent6">
                <a:lumMod val="20000"/>
                <a:lumOff val="80000"/>
              </a:schemeClr>
            </a:gs>
            <a:gs pos="94000">
              <a:schemeClr val="bg2">
                <a:lumMod val="75000"/>
              </a:schemeClr>
            </a:gs>
          </a:gsLst>
          <a:lin ang="16200000" scaled="1"/>
        </a:gra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EEC678B-E093-124E-B915-3AEBD45C3FD5}"/>
              </a:ext>
            </a:extLst>
          </p:cNvPr>
          <p:cNvSpPr>
            <a:spLocks noGrp="1"/>
          </p:cNvSpPr>
          <p:nvPr>
            <p:ph type="title"/>
          </p:nvPr>
        </p:nvSpPr>
        <p:spPr>
          <a:xfrm>
            <a:off x="838200" y="365125"/>
            <a:ext cx="10515600" cy="926646"/>
          </a:xfrm>
        </p:spPr>
        <p:txBody>
          <a:bodyPr>
            <a:normAutofit fontScale="90000"/>
          </a:bodyPr>
          <a:lstStyle/>
          <a:p>
            <a:r>
              <a:rPr lang="en-US" sz="4000" dirty="0">
                <a:latin typeface="American Typewriter" panose="02090604020004020304" pitchFamily="18" charset="77"/>
              </a:rPr>
              <a:t>MAKING SPACE FOR GOD…</a:t>
            </a:r>
            <a:br>
              <a:rPr lang="en-US" sz="4000" dirty="0"/>
            </a:br>
            <a:endParaRPr lang="en-US" sz="4000" dirty="0">
              <a:latin typeface="American Typewriter" panose="02090604020004020304" pitchFamily="18" charset="77"/>
            </a:endParaRPr>
          </a:p>
        </p:txBody>
      </p:sp>
      <p:sp>
        <p:nvSpPr>
          <p:cNvPr id="6" name="Content Placeholder 5">
            <a:extLst>
              <a:ext uri="{FF2B5EF4-FFF2-40B4-BE49-F238E27FC236}">
                <a16:creationId xmlns:a16="http://schemas.microsoft.com/office/drawing/2014/main" id="{DADE8769-6272-0A42-AAAD-00C2BF3085E4}"/>
              </a:ext>
            </a:extLst>
          </p:cNvPr>
          <p:cNvSpPr>
            <a:spLocks noGrp="1"/>
          </p:cNvSpPr>
          <p:nvPr>
            <p:ph idx="1"/>
          </p:nvPr>
        </p:nvSpPr>
        <p:spPr>
          <a:xfrm>
            <a:off x="1016330" y="1013360"/>
            <a:ext cx="10515600" cy="5044849"/>
          </a:xfrm>
        </p:spPr>
        <p:txBody>
          <a:bodyPr>
            <a:normAutofit/>
          </a:bodyPr>
          <a:lstStyle/>
          <a:p>
            <a:pPr marL="0" indent="0" algn="ctr">
              <a:buNone/>
            </a:pPr>
            <a:endParaRPr lang="en-US" b="1" i="1" dirty="0"/>
          </a:p>
          <a:p>
            <a:pPr marL="0" indent="0" algn="ctr">
              <a:buNone/>
            </a:pPr>
            <a:r>
              <a:rPr lang="en-US" sz="4000" b="1" i="1" dirty="0"/>
              <a:t>“Trust in the Lord and do good; </a:t>
            </a:r>
          </a:p>
          <a:p>
            <a:pPr marL="0" indent="0" algn="ctr">
              <a:buNone/>
            </a:pPr>
            <a:r>
              <a:rPr lang="en-US" sz="4000" b="1" i="1" dirty="0"/>
              <a:t>dwell in the land and enjoy safe pasture.  </a:t>
            </a:r>
          </a:p>
          <a:p>
            <a:pPr marL="0" indent="0" algn="ctr">
              <a:buNone/>
            </a:pPr>
            <a:r>
              <a:rPr lang="en-US" sz="4000" b="1" i="1" dirty="0"/>
              <a:t>Delight yourself in the Lord and He </a:t>
            </a:r>
          </a:p>
          <a:p>
            <a:pPr marL="0" indent="0" algn="ctr">
              <a:buNone/>
            </a:pPr>
            <a:r>
              <a:rPr lang="en-US" sz="4000" b="1" i="1" dirty="0"/>
              <a:t>will give you the </a:t>
            </a:r>
          </a:p>
          <a:p>
            <a:pPr marL="0" indent="0" algn="ctr">
              <a:buNone/>
            </a:pPr>
            <a:r>
              <a:rPr lang="en-US" sz="4000" b="1" i="1" dirty="0"/>
              <a:t>desires of your heart.” </a:t>
            </a:r>
            <a:r>
              <a:rPr lang="en-US" sz="4000" dirty="0"/>
              <a:t> </a:t>
            </a:r>
            <a:br>
              <a:rPr lang="en-US" sz="4000" dirty="0"/>
            </a:br>
            <a:r>
              <a:rPr lang="en-US" sz="4000" b="1" dirty="0"/>
              <a:t>Psalm 37:3-4</a:t>
            </a:r>
            <a:endParaRPr lang="en-US" sz="4000" b="1" i="1" dirty="0"/>
          </a:p>
          <a:p>
            <a:pPr marL="0" indent="0" algn="ctr">
              <a:buNone/>
            </a:pPr>
            <a:endParaRPr lang="en-US" b="1" i="1" dirty="0"/>
          </a:p>
          <a:p>
            <a:pPr marL="0" indent="0" algn="ctr">
              <a:buNone/>
            </a:pPr>
            <a:endParaRPr lang="en-US" dirty="0">
              <a:latin typeface="Algerian" pitchFamily="82" charset="77"/>
              <a:cs typeface="Aldhabi" pitchFamily="2" charset="-78"/>
            </a:endParaRPr>
          </a:p>
        </p:txBody>
      </p:sp>
    </p:spTree>
    <p:extLst>
      <p:ext uri="{BB962C8B-B14F-4D97-AF65-F5344CB8AC3E}">
        <p14:creationId xmlns:p14="http://schemas.microsoft.com/office/powerpoint/2010/main" val="21731828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TotalTime>
  <Words>111</Words>
  <Application>Microsoft Macintosh PowerPoint</Application>
  <PresentationFormat>Widescreen</PresentationFormat>
  <Paragraphs>42</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Algerian</vt:lpstr>
      <vt:lpstr>American Typewriter</vt:lpstr>
      <vt:lpstr>Arial</vt:lpstr>
      <vt:lpstr>Calibri</vt:lpstr>
      <vt:lpstr>Calibri Light</vt:lpstr>
      <vt:lpstr>Office Theme</vt:lpstr>
      <vt:lpstr>PSALM 23</vt:lpstr>
      <vt:lpstr>Psalm 127:2</vt:lpstr>
      <vt:lpstr>Psalm 23</vt:lpstr>
      <vt:lpstr>Psalm 23…  </vt:lpstr>
      <vt:lpstr>MAKING SPACE FOR GOD… </vt:lpstr>
      <vt:lpstr>Psalm 34:7 </vt:lpstr>
      <vt:lpstr>MAKING SPACE FOR GOD… </vt:lpstr>
      <vt:lpstr>MAKING SPACE FOR GOD… </vt:lpstr>
      <vt:lpstr>MAKING SPACE FOR GOD…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PSALM 23</dc:title>
  <dc:creator>Deborah Bellevue</dc:creator>
  <cp:lastModifiedBy>Deborah Bellevue</cp:lastModifiedBy>
  <cp:revision>11</cp:revision>
  <dcterms:created xsi:type="dcterms:W3CDTF">2019-06-12T20:19:01Z</dcterms:created>
  <dcterms:modified xsi:type="dcterms:W3CDTF">2019-06-13T02:47:21Z</dcterms:modified>
</cp:coreProperties>
</file>