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3" r:id="rId2"/>
    <p:sldId id="324" r:id="rId3"/>
    <p:sldId id="325" r:id="rId4"/>
    <p:sldId id="326" r:id="rId5"/>
    <p:sldId id="333" r:id="rId6"/>
    <p:sldId id="327" r:id="rId7"/>
    <p:sldId id="328" r:id="rId8"/>
    <p:sldId id="329" r:id="rId9"/>
    <p:sldId id="330" r:id="rId10"/>
    <p:sldId id="331" r:id="rId11"/>
    <p:sldId id="332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95054"/>
  </p:normalViewPr>
  <p:slideViewPr>
    <p:cSldViewPr snapToGrid="0" snapToObjects="1">
      <p:cViewPr varScale="1">
        <p:scale>
          <a:sx n="106" d="100"/>
          <a:sy n="106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BC4A-5679-1A4B-8E6B-BFE6186D0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113F9-DDA5-EE48-AF62-4EA14F312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1A60-21E9-444C-8AD1-D83E2342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80862-EBBE-304B-BB8B-CDEA980C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C7618-CE4A-F44C-AE84-0B072F94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6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700A-3C92-FE4B-96B3-09FB2F59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26481-D4C1-1640-AD3E-5FFBD4E3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90990-2615-144E-8F5D-905D9EFD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BA30-5F35-994F-89EA-69797B8C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0E7E8-4E7A-9C4F-BDED-88B26381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CA2C2-34FB-9F42-9EB9-B09087A8A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664C4-6351-5141-9A53-D587CF3A3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DFE9-6EEB-8944-8588-B6A3099F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F666-377A-7444-A01C-D77B27EB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E5423-37C4-9A4D-ACBA-C34BCD75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0F0B-F1D1-6048-99DA-0268ABC4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AF6C-3074-E742-880F-68F9BB2FC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6CBF-948D-DD44-A80D-58D16553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98C29-316E-0441-97EC-E7FDAB0D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77137-9AE6-7E46-B632-EC7927BD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2242-A334-1444-AEED-9F0A822B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476A4-9A66-1E47-97E3-5F334D8B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BFE7-CDC2-F244-996A-0FBCB3EB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F70A-7E62-D04B-BA6E-D07203FD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411C1-C49D-4749-BFD0-281C176B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A5A1-2B1E-A444-BD6B-74E056CC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865A-7B09-FB4D-9BB7-DC2EEACB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01B35-1720-184D-9561-4687EF238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7EC23-F4A0-404E-BF9C-D10E6790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162B8-ECCF-9E46-8F8E-3729CF7A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B9CE9-50A3-DE4D-9F2A-C85E24BC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72E6-F143-C84D-847B-CB4D0640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C0B75-8092-F044-A436-447A77DA9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A4D4F-314C-F04C-A378-57D35DE33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2B8CD-9DB1-DF42-93AA-EE1BB344B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3B69-805C-F94D-B959-59C69D2DA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2F61B-F151-994E-83F4-2590DFAD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6D114-0673-8047-ACDB-AA97E998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E966F-3A7C-8D40-A13C-43EDCB03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4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9CC3-DA74-2E4B-9333-2EC7DDE3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7C38E-9404-D546-A722-304FBCF3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6FD75-9DE5-374F-AE6D-7453CC87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BEBD7-E20A-1048-972D-707AC39F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EA093-C246-964E-BEF0-BF4FD298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ECC02-7D30-5545-94A5-39E2F5C8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D542F-7171-3C48-B1F4-967FED8C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8956-EC1A-6644-A96D-97E01DCB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E7369-4BE7-D840-BB92-2CBD22F9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F51F1-335C-7C4E-B582-B3F7C182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364E-0147-A544-AA21-FCDB192F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24B16-4F6E-6F40-930D-390BE419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1977D-FBE8-D64F-9467-5068611E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6EF0-13FB-054D-9CFC-D24121BE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8F4D1-D196-0849-9593-4CA58559E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8457D-A36E-C847-877C-6913CC23F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2DD8D-5424-124A-B7BA-C986D2BF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4BEF-B352-2C42-8591-5ADB613C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6C9A6-E00E-514F-8B67-DB380D8C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7ECC3-0034-B64F-9915-2577814B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0D56E-2D17-A742-8162-CE72BA37B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1236C-A644-B245-8E84-6B828654B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A975-4CBF-2F40-B58D-3AF18E7641FB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F3D59-40AE-E74D-9737-9734F3D01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3C437-F9EA-F947-AE08-7647A97AA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5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80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In God We Trust</a:t>
            </a:r>
          </a:p>
        </p:txBody>
      </p:sp>
    </p:spTree>
    <p:extLst>
      <p:ext uri="{BB962C8B-B14F-4D97-AF65-F5344CB8AC3E}">
        <p14:creationId xmlns:p14="http://schemas.microsoft.com/office/powerpoint/2010/main" val="518216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2 Chronicles 31:5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000" b="1" dirty="0">
                <a:latin typeface="Century Gothic" panose="020B0502020202020204" pitchFamily="34" charset="0"/>
              </a:rPr>
              <a:t>As soon as the order went out, the Israelites generously gave the first fruits of their grain, new wine, olive oil and honey and all that the fields produced. They brought a great amount, a tithe of everything.</a:t>
            </a:r>
          </a:p>
        </p:txBody>
      </p:sp>
    </p:spTree>
    <p:extLst>
      <p:ext uri="{BB962C8B-B14F-4D97-AF65-F5344CB8AC3E}">
        <p14:creationId xmlns:p14="http://schemas.microsoft.com/office/powerpoint/2010/main" val="1531206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Matthew 5:17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500" b="1" dirty="0">
                <a:latin typeface="Century Gothic" panose="020B0502020202020204" pitchFamily="34" charset="0"/>
              </a:rPr>
              <a:t>Do not think that I have come to abolish the Law or the Prophets; I have not come to abolish them but to fulfill them.</a:t>
            </a:r>
          </a:p>
        </p:txBody>
      </p:sp>
    </p:spTree>
    <p:extLst>
      <p:ext uri="{BB962C8B-B14F-4D97-AF65-F5344CB8AC3E}">
        <p14:creationId xmlns:p14="http://schemas.microsoft.com/office/powerpoint/2010/main" val="4081782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Malachi 3:6-12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000" b="1" baseline="30000" dirty="0">
                <a:latin typeface="Century Gothic" panose="020B0502020202020204" pitchFamily="34" charset="0"/>
              </a:rPr>
              <a:t>6 </a:t>
            </a:r>
            <a:r>
              <a:rPr lang="en-US" sz="5000" b="1" dirty="0">
                <a:latin typeface="Century Gothic" panose="020B0502020202020204" pitchFamily="34" charset="0"/>
              </a:rPr>
              <a:t>“I the </a:t>
            </a:r>
            <a:r>
              <a:rPr lang="en-US" sz="5000" b="1" cap="small" dirty="0">
                <a:latin typeface="Century Gothic" panose="020B0502020202020204" pitchFamily="34" charset="0"/>
              </a:rPr>
              <a:t>Lord</a:t>
            </a:r>
            <a:r>
              <a:rPr lang="en-US" sz="5000" b="1" dirty="0">
                <a:latin typeface="Century Gothic" panose="020B0502020202020204" pitchFamily="34" charset="0"/>
              </a:rPr>
              <a:t> do not change. So you, the descendants of Jacob, are not destroyed. </a:t>
            </a:r>
            <a:r>
              <a:rPr lang="en-US" sz="5000" b="1" baseline="30000" dirty="0">
                <a:latin typeface="Century Gothic" panose="020B0502020202020204" pitchFamily="34" charset="0"/>
              </a:rPr>
              <a:t>7 </a:t>
            </a:r>
            <a:r>
              <a:rPr lang="en-US" sz="5000" b="1" dirty="0">
                <a:latin typeface="Century Gothic" panose="020B0502020202020204" pitchFamily="34" charset="0"/>
              </a:rPr>
              <a:t>Ever since the time of your ancestors you have turned away from my decrees and have not kept them. </a:t>
            </a:r>
            <a:endParaRPr lang="en-US" sz="65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5752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Malachi 3:6-12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000" b="1" dirty="0">
                <a:latin typeface="Century Gothic" panose="020B0502020202020204" pitchFamily="34" charset="0"/>
              </a:rPr>
              <a:t>Return to me, and I will return to you,” says the </a:t>
            </a:r>
            <a:r>
              <a:rPr lang="en-US" sz="5000" b="1" cap="small" dirty="0">
                <a:latin typeface="Century Gothic" panose="020B0502020202020204" pitchFamily="34" charset="0"/>
              </a:rPr>
              <a:t>Lord</a:t>
            </a:r>
            <a:r>
              <a:rPr lang="en-US" sz="5000" b="1" dirty="0">
                <a:latin typeface="Century Gothic" panose="020B0502020202020204" pitchFamily="34" charset="0"/>
              </a:rPr>
              <a:t> Almighty.</a:t>
            </a:r>
          </a:p>
          <a:p>
            <a:pPr algn="ctr"/>
            <a:r>
              <a:rPr lang="en-US" sz="5000" b="1" dirty="0">
                <a:latin typeface="Century Gothic" panose="020B0502020202020204" pitchFamily="34" charset="0"/>
              </a:rPr>
              <a:t>“But you ask, ‘How are we to return?’</a:t>
            </a:r>
          </a:p>
          <a:p>
            <a:pPr algn="ctr"/>
            <a:endParaRPr lang="en-US" sz="65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3374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Malachi 3:6-12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000" b="1" baseline="30000" dirty="0">
                <a:latin typeface="Century Gothic" panose="020B0502020202020204" pitchFamily="34" charset="0"/>
              </a:rPr>
              <a:t>8 </a:t>
            </a:r>
            <a:r>
              <a:rPr lang="en-US" sz="5000" b="1" dirty="0">
                <a:latin typeface="Century Gothic" panose="020B0502020202020204" pitchFamily="34" charset="0"/>
              </a:rPr>
              <a:t>“Will a mere mortal rob God? Yet you rob me.</a:t>
            </a:r>
          </a:p>
          <a:p>
            <a:pPr algn="ctr"/>
            <a:r>
              <a:rPr lang="en-US" sz="5000" b="1" dirty="0">
                <a:latin typeface="Century Gothic" panose="020B0502020202020204" pitchFamily="34" charset="0"/>
              </a:rPr>
              <a:t>“But you ask, ‘How are we robbing you?’</a:t>
            </a:r>
          </a:p>
          <a:p>
            <a:pPr algn="ctr"/>
            <a:endParaRPr lang="en-US" sz="65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1252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Malachi 3:6-12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000" b="1" dirty="0">
                <a:latin typeface="Century Gothic" panose="020B0502020202020204" pitchFamily="34" charset="0"/>
              </a:rPr>
              <a:t>“In tithes and offerings. </a:t>
            </a:r>
            <a:r>
              <a:rPr lang="en-US" sz="5000" b="1" baseline="30000" dirty="0">
                <a:latin typeface="Century Gothic" panose="020B0502020202020204" pitchFamily="34" charset="0"/>
              </a:rPr>
              <a:t>9 </a:t>
            </a:r>
            <a:r>
              <a:rPr lang="en-US" sz="5000" b="1" dirty="0">
                <a:latin typeface="Century Gothic" panose="020B0502020202020204" pitchFamily="34" charset="0"/>
              </a:rPr>
              <a:t>You are under a curse—your whole nation—because you are robbing me. </a:t>
            </a:r>
            <a:r>
              <a:rPr lang="en-US" sz="5000" b="1" baseline="30000" dirty="0">
                <a:latin typeface="Century Gothic" panose="020B0502020202020204" pitchFamily="34" charset="0"/>
              </a:rPr>
              <a:t>10 </a:t>
            </a:r>
            <a:r>
              <a:rPr lang="en-US" sz="5000" b="1" dirty="0">
                <a:latin typeface="Century Gothic" panose="020B0502020202020204" pitchFamily="34" charset="0"/>
              </a:rPr>
              <a:t>Bring the whole tithe into the storehouse, that there may be food in my house. </a:t>
            </a:r>
            <a:endParaRPr lang="en-US" sz="65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7820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Malachi 3:6-12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000" b="1" dirty="0">
                <a:latin typeface="Century Gothic" panose="020B0502020202020204" pitchFamily="34" charset="0"/>
              </a:rPr>
              <a:t>Test me in this,” says the </a:t>
            </a:r>
            <a:r>
              <a:rPr lang="en-US" sz="5000" b="1" cap="small" dirty="0">
                <a:latin typeface="Century Gothic" panose="020B0502020202020204" pitchFamily="34" charset="0"/>
              </a:rPr>
              <a:t>Lord</a:t>
            </a:r>
            <a:r>
              <a:rPr lang="en-US" sz="5000" b="1" dirty="0">
                <a:latin typeface="Century Gothic" panose="020B0502020202020204" pitchFamily="34" charset="0"/>
              </a:rPr>
              <a:t> Almighty, “and see if I will not throw open the floodgates of heaven and pour out so much blessing that there will not be room enough to store it. </a:t>
            </a:r>
            <a:r>
              <a:rPr lang="en-US" sz="5000" b="1" baseline="30000" dirty="0">
                <a:latin typeface="Century Gothic" panose="020B0502020202020204" pitchFamily="34" charset="0"/>
              </a:rPr>
              <a:t>11 </a:t>
            </a:r>
            <a:endParaRPr lang="en-US" sz="5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31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Malachi 3:6-12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000" b="1" dirty="0">
                <a:latin typeface="Century Gothic" panose="020B0502020202020204" pitchFamily="34" charset="0"/>
              </a:rPr>
              <a:t>I will prevent pests from devouring your crops, and the vines in your fields will not drop their fruit before it is ripe,” says the </a:t>
            </a:r>
            <a:r>
              <a:rPr lang="en-US" sz="5000" b="1" cap="small" dirty="0">
                <a:latin typeface="Century Gothic" panose="020B0502020202020204" pitchFamily="34" charset="0"/>
              </a:rPr>
              <a:t>Lord</a:t>
            </a:r>
            <a:r>
              <a:rPr lang="en-US" sz="5000" b="1" dirty="0">
                <a:latin typeface="Century Gothic" panose="020B0502020202020204" pitchFamily="34" charset="0"/>
              </a:rPr>
              <a:t> Almighty. </a:t>
            </a:r>
          </a:p>
        </p:txBody>
      </p:sp>
    </p:spTree>
    <p:extLst>
      <p:ext uri="{BB962C8B-B14F-4D97-AF65-F5344CB8AC3E}">
        <p14:creationId xmlns:p14="http://schemas.microsoft.com/office/powerpoint/2010/main" val="288390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Malachi 3:6-12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000" b="1" baseline="30000" dirty="0">
                <a:latin typeface="Century Gothic" panose="020B0502020202020204" pitchFamily="34" charset="0"/>
              </a:rPr>
              <a:t>12 </a:t>
            </a:r>
            <a:r>
              <a:rPr lang="en-US" sz="5000" b="1" dirty="0">
                <a:latin typeface="Century Gothic" panose="020B0502020202020204" pitchFamily="34" charset="0"/>
              </a:rPr>
              <a:t>“Then all the nations will call you blessed, for yours will be a delightful land,” says the </a:t>
            </a:r>
            <a:r>
              <a:rPr lang="en-US" sz="5000" b="1" cap="small" dirty="0">
                <a:latin typeface="Century Gothic" panose="020B0502020202020204" pitchFamily="34" charset="0"/>
              </a:rPr>
              <a:t>Lord</a:t>
            </a:r>
            <a:r>
              <a:rPr lang="en-US" sz="5000" b="1" dirty="0">
                <a:latin typeface="Century Gothic" panose="020B0502020202020204" pitchFamily="34" charset="0"/>
              </a:rPr>
              <a:t> Almighty. </a:t>
            </a:r>
            <a:r>
              <a:rPr lang="en-US" sz="5000" b="1" baseline="30000" dirty="0">
                <a:latin typeface="Century Gothic" panose="020B0502020202020204" pitchFamily="34" charset="0"/>
              </a:rPr>
              <a:t> </a:t>
            </a:r>
            <a:r>
              <a:rPr lang="en-US" sz="5000" b="1" dirty="0">
                <a:latin typeface="Century Gothic" panose="020B0502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99471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6273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Malachi 3:6-12</a:t>
            </a:r>
          </a:p>
          <a:p>
            <a:endParaRPr lang="en-US" sz="5500" b="1" baseline="30000" dirty="0">
              <a:latin typeface="Century Gothic" panose="020B0502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500" b="1" baseline="30000" dirty="0">
                <a:latin typeface="Century Gothic" panose="020B0502020202020204" pitchFamily="34" charset="0"/>
              </a:rPr>
              <a:t>I do not change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500" b="1" baseline="30000" dirty="0">
                <a:latin typeface="Century Gothic" panose="020B0502020202020204" pitchFamily="34" charset="0"/>
              </a:rPr>
              <a:t>You are not destroyed because of my grace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500" b="1" baseline="30000" dirty="0">
                <a:latin typeface="Century Gothic" panose="020B0502020202020204" pitchFamily="34" charset="0"/>
              </a:rPr>
              <a:t>Curses and blessings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500" b="1" baseline="30000" dirty="0">
                <a:latin typeface="Century Gothic" panose="020B0502020202020204" pitchFamily="34" charset="0"/>
              </a:rPr>
              <a:t>Bring into the storehouse, that there may be food in my house (Banquet, Matthew 22)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500" b="1" baseline="30000" dirty="0">
                <a:latin typeface="Century Gothic" panose="020B0502020202020204" pitchFamily="34" charset="0"/>
              </a:rPr>
              <a:t>You will be blessed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500" b="1" baseline="30000" dirty="0">
                <a:latin typeface="Century Gothic" panose="020B0502020202020204" pitchFamily="34" charset="0"/>
              </a:rPr>
              <a:t>Test me in this</a:t>
            </a:r>
            <a:r>
              <a:rPr lang="en-US" sz="5000" b="1" dirty="0">
                <a:latin typeface="Century Gothic" panose="020B0502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76286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43D5D34-A14D-F047-8E9C-14CABB064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883" y="0"/>
            <a:ext cx="9128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11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70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God doesn’t want your money, he wants your heart</a:t>
            </a:r>
          </a:p>
          <a:p>
            <a:pPr algn="ctr"/>
            <a:endParaRPr lang="en-US" sz="8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9619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Mark 12:41-44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000" b="1" baseline="30000" dirty="0">
                <a:latin typeface="Century Gothic" panose="020B0502020202020204" pitchFamily="34" charset="0"/>
              </a:rPr>
              <a:t>41 </a:t>
            </a:r>
            <a:r>
              <a:rPr lang="en-US" sz="5000" b="1" dirty="0">
                <a:latin typeface="Century Gothic" panose="020B0502020202020204" pitchFamily="34" charset="0"/>
              </a:rPr>
              <a:t>Jesus sat down opposite the place where the offerings were put and watched the crowd putting their money into the temple treasury. </a:t>
            </a:r>
            <a:r>
              <a:rPr lang="en-US" sz="5000" b="1" baseline="30000" dirty="0">
                <a:latin typeface="Century Gothic" panose="020B0502020202020204" pitchFamily="34" charset="0"/>
              </a:rPr>
              <a:t> </a:t>
            </a:r>
            <a:r>
              <a:rPr lang="en-US" sz="5000" b="1" dirty="0">
                <a:latin typeface="Century Gothic" panose="020B0502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84812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Mark 12:41-44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000" b="1" dirty="0">
                <a:latin typeface="Century Gothic" panose="020B0502020202020204" pitchFamily="34" charset="0"/>
              </a:rPr>
              <a:t>Many rich people threw in large amounts. </a:t>
            </a:r>
            <a:r>
              <a:rPr lang="en-US" sz="5000" b="1" baseline="30000" dirty="0">
                <a:latin typeface="Century Gothic" panose="020B0502020202020204" pitchFamily="34" charset="0"/>
              </a:rPr>
              <a:t>42 </a:t>
            </a:r>
            <a:r>
              <a:rPr lang="en-US" sz="5000" b="1" dirty="0">
                <a:latin typeface="Century Gothic" panose="020B0502020202020204" pitchFamily="34" charset="0"/>
              </a:rPr>
              <a:t>But a poor widow came and put in two very small copper coins, worth only a few cents.</a:t>
            </a:r>
          </a:p>
          <a:p>
            <a:pPr algn="ctr"/>
            <a:r>
              <a:rPr lang="en-US" sz="5000" b="1" baseline="30000" dirty="0">
                <a:latin typeface="Century Gothic" panose="020B0502020202020204" pitchFamily="34" charset="0"/>
              </a:rPr>
              <a:t> </a:t>
            </a:r>
            <a:r>
              <a:rPr lang="en-US" sz="5000" b="1" dirty="0">
                <a:latin typeface="Century Gothic" panose="020B0502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4066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Mark 12:41-44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000" b="1" baseline="30000" dirty="0">
                <a:latin typeface="Century Gothic" panose="020B0502020202020204" pitchFamily="34" charset="0"/>
              </a:rPr>
              <a:t>43 </a:t>
            </a:r>
            <a:r>
              <a:rPr lang="en-US" sz="5000" b="1" dirty="0">
                <a:latin typeface="Century Gothic" panose="020B0502020202020204" pitchFamily="34" charset="0"/>
              </a:rPr>
              <a:t>Calling his disciples to him, Jesus said, “Truly I tell you, this poor widow has put more into the treasury than all the others. </a:t>
            </a:r>
            <a:r>
              <a:rPr lang="en-US" sz="5000" b="1" baseline="30000" dirty="0">
                <a:latin typeface="Century Gothic" panose="020B0502020202020204" pitchFamily="34" charset="0"/>
              </a:rPr>
              <a:t>44 </a:t>
            </a:r>
            <a:r>
              <a:rPr lang="en-US" sz="5000" b="1" dirty="0">
                <a:latin typeface="Century Gothic" panose="020B0502020202020204" pitchFamily="34" charset="0"/>
              </a:rPr>
              <a:t>They all gave out of their wealth; but she, out of her poverty, put in everything—all she had to live on.”</a:t>
            </a:r>
          </a:p>
          <a:p>
            <a:pPr algn="ctr"/>
            <a:r>
              <a:rPr lang="en-US" sz="5000" b="1" baseline="30000" dirty="0">
                <a:latin typeface="Century Gothic" panose="020B0502020202020204" pitchFamily="34" charset="0"/>
              </a:rPr>
              <a:t> </a:t>
            </a:r>
            <a:r>
              <a:rPr lang="en-US" sz="5000" b="1" dirty="0">
                <a:latin typeface="Century Gothic" panose="020B0502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7277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118700-19A8-254D-88AE-75B0008E4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01" y="1"/>
            <a:ext cx="12198801" cy="68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28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Psalm 20:7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Some trust in chariots </a:t>
            </a:r>
          </a:p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and some in horses,</a:t>
            </a:r>
            <a:br>
              <a:rPr lang="en-US" sz="6000" b="1" dirty="0">
                <a:latin typeface="Century Gothic" panose="020B0502020202020204" pitchFamily="34" charset="0"/>
              </a:rPr>
            </a:br>
            <a:r>
              <a:rPr lang="en-US" sz="6000" b="1" dirty="0">
                <a:latin typeface="Century Gothic" panose="020B0502020202020204" pitchFamily="34" charset="0"/>
              </a:rPr>
              <a:t>    but we trust in the name of the </a:t>
            </a:r>
            <a:r>
              <a:rPr lang="en-US" sz="6000" b="1" cap="small" dirty="0">
                <a:latin typeface="Century Gothic" panose="020B0502020202020204" pitchFamily="34" charset="0"/>
              </a:rPr>
              <a:t>Lord</a:t>
            </a:r>
            <a:r>
              <a:rPr lang="en-US" sz="6000" b="1" dirty="0">
                <a:latin typeface="Century Gothic" panose="020B0502020202020204" pitchFamily="34" charset="0"/>
              </a:rPr>
              <a:t> our God.</a:t>
            </a:r>
            <a:endParaRPr lang="en-US" sz="6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6947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Psalm 20:7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Some trust in chariots </a:t>
            </a:r>
          </a:p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and some in horses,</a:t>
            </a:r>
            <a:br>
              <a:rPr lang="en-US" sz="6000" b="1" dirty="0">
                <a:latin typeface="Century Gothic" panose="020B0502020202020204" pitchFamily="34" charset="0"/>
              </a:rPr>
            </a:br>
            <a:r>
              <a:rPr lang="en-US" sz="6000" b="1" dirty="0">
                <a:latin typeface="Century Gothic" panose="020B0502020202020204" pitchFamily="34" charset="0"/>
              </a:rPr>
              <a:t>    but we trust in the name of the </a:t>
            </a:r>
            <a:r>
              <a:rPr lang="en-US" sz="6000" b="1" cap="small" dirty="0">
                <a:latin typeface="Century Gothic" panose="020B0502020202020204" pitchFamily="34" charset="0"/>
              </a:rPr>
              <a:t>Lord</a:t>
            </a:r>
            <a:r>
              <a:rPr lang="en-US" sz="6000" b="1" dirty="0">
                <a:latin typeface="Century Gothic" panose="020B0502020202020204" pitchFamily="34" charset="0"/>
              </a:rPr>
              <a:t> our God.</a:t>
            </a:r>
            <a:endParaRPr lang="en-US" sz="6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338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Proverbs 3:5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Trust in the </a:t>
            </a:r>
            <a:r>
              <a:rPr lang="en-US" sz="6000" b="1" cap="small" dirty="0">
                <a:latin typeface="Century Gothic" panose="020B0502020202020204" pitchFamily="34" charset="0"/>
              </a:rPr>
              <a:t>Lord</a:t>
            </a:r>
            <a:r>
              <a:rPr lang="en-US" sz="6000" b="1" dirty="0">
                <a:latin typeface="Century Gothic" panose="020B0502020202020204" pitchFamily="34" charset="0"/>
              </a:rPr>
              <a:t> with all your heart</a:t>
            </a:r>
            <a:br>
              <a:rPr lang="en-US" sz="6000" b="1" dirty="0">
                <a:latin typeface="Century Gothic" panose="020B0502020202020204" pitchFamily="34" charset="0"/>
              </a:rPr>
            </a:br>
            <a:r>
              <a:rPr lang="en-US" sz="6000" b="1" dirty="0">
                <a:latin typeface="Century Gothic" panose="020B0502020202020204" pitchFamily="34" charset="0"/>
              </a:rPr>
              <a:t>    and lean not on your own understanding</a:t>
            </a:r>
            <a:endParaRPr lang="en-US" sz="6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1986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80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God’s financial plan</a:t>
            </a:r>
          </a:p>
          <a:p>
            <a:r>
              <a:rPr lang="en-US" sz="80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   1. Framework (Tithe)</a:t>
            </a:r>
          </a:p>
          <a:p>
            <a:pPr algn="ctr"/>
            <a:r>
              <a:rPr lang="en-US" sz="80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2. Spontaneity (Gifts)</a:t>
            </a:r>
          </a:p>
          <a:p>
            <a:pPr algn="ctr"/>
            <a:endParaRPr lang="en-US" sz="8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421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furniture, table&#10;&#10;Description automatically generated">
            <a:extLst>
              <a:ext uri="{FF2B5EF4-FFF2-40B4-BE49-F238E27FC236}">
                <a16:creationId xmlns:a16="http://schemas.microsoft.com/office/drawing/2014/main" id="{A84DCCA4-5D1F-F249-A7FF-2047C9E19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554" y="0"/>
            <a:ext cx="6552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4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Genesis 14:20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500" b="1" dirty="0">
                <a:latin typeface="Century Gothic" panose="020B0502020202020204" pitchFamily="34" charset="0"/>
              </a:rPr>
              <a:t>Then Abram gave him a tenth of everything</a:t>
            </a:r>
          </a:p>
        </p:txBody>
      </p:sp>
    </p:spTree>
    <p:extLst>
      <p:ext uri="{BB962C8B-B14F-4D97-AF65-F5344CB8AC3E}">
        <p14:creationId xmlns:p14="http://schemas.microsoft.com/office/powerpoint/2010/main" val="928334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Genesis 28:22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500" b="1" dirty="0">
                <a:latin typeface="Century Gothic" panose="020B0502020202020204" pitchFamily="34" charset="0"/>
              </a:rPr>
              <a:t>This stone that I have set up as a pillar will be God’s house, and of all that you give me I will give you a tenth.</a:t>
            </a:r>
          </a:p>
        </p:txBody>
      </p:sp>
    </p:spTree>
    <p:extLst>
      <p:ext uri="{BB962C8B-B14F-4D97-AF65-F5344CB8AC3E}">
        <p14:creationId xmlns:p14="http://schemas.microsoft.com/office/powerpoint/2010/main" val="2672522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Leviticus 27:30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500" b="1" dirty="0">
                <a:latin typeface="Century Gothic" panose="020B0502020202020204" pitchFamily="34" charset="0"/>
              </a:rPr>
              <a:t>A tithe of everything from the land, whether grain from the soil or fruit from the trees, belongs to the </a:t>
            </a:r>
            <a:r>
              <a:rPr lang="en-US" sz="5500" b="1" cap="small" dirty="0">
                <a:latin typeface="Century Gothic" panose="020B0502020202020204" pitchFamily="34" charset="0"/>
              </a:rPr>
              <a:t>Lord</a:t>
            </a:r>
            <a:r>
              <a:rPr lang="en-US" sz="5500" b="1" dirty="0">
                <a:latin typeface="Century Gothic" panose="020B0502020202020204" pitchFamily="34" charset="0"/>
              </a:rPr>
              <a:t>; it is holy to the </a:t>
            </a:r>
            <a:r>
              <a:rPr lang="en-US" sz="5500" b="1" cap="small" dirty="0">
                <a:latin typeface="Century Gothic" panose="020B0502020202020204" pitchFamily="34" charset="0"/>
              </a:rPr>
              <a:t>Lord</a:t>
            </a:r>
            <a:endParaRPr lang="en-US" sz="55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711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13977</TotalTime>
  <Words>2268</Words>
  <Application>Microsoft Macintosh PowerPoint</Application>
  <PresentationFormat>Widescreen</PresentationFormat>
  <Paragraphs>371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Office Theme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box</dc:title>
  <dc:creator>Microsoft Office User</dc:creator>
  <cp:lastModifiedBy>Office SSCCMA</cp:lastModifiedBy>
  <cp:revision>198</cp:revision>
  <dcterms:created xsi:type="dcterms:W3CDTF">2019-01-31T18:54:56Z</dcterms:created>
  <dcterms:modified xsi:type="dcterms:W3CDTF">2019-11-15T11:04:02Z</dcterms:modified>
</cp:coreProperties>
</file>