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69" r:id="rId4"/>
    <p:sldId id="257" r:id="rId5"/>
    <p:sldId id="258" r:id="rId6"/>
    <p:sldId id="270" r:id="rId7"/>
    <p:sldId id="259" r:id="rId8"/>
    <p:sldId id="264" r:id="rId9"/>
    <p:sldId id="265" r:id="rId10"/>
    <p:sldId id="266" r:id="rId11"/>
    <p:sldId id="267" r:id="rId12"/>
    <p:sldId id="268" r:id="rId13"/>
    <p:sldId id="263"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24"/>
  </p:normalViewPr>
  <p:slideViewPr>
    <p:cSldViewPr snapToGrid="0" snapToObjects="1">
      <p:cViewPr varScale="1">
        <p:scale>
          <a:sx n="76" d="100"/>
          <a:sy n="76" d="100"/>
        </p:scale>
        <p:origin x="216" y="6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482FC-EF76-C149-8266-1735A219929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BA5B03A-EFCB-874E-829B-54EEE86CD2E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C33B9AC-4DD5-5C4A-94C6-2569A1F622C3}"/>
              </a:ext>
            </a:extLst>
          </p:cNvPr>
          <p:cNvSpPr>
            <a:spLocks noGrp="1"/>
          </p:cNvSpPr>
          <p:nvPr>
            <p:ph type="dt" sz="half" idx="10"/>
          </p:nvPr>
        </p:nvSpPr>
        <p:spPr/>
        <p:txBody>
          <a:bodyPr/>
          <a:lstStyle/>
          <a:p>
            <a:fld id="{084A4318-9145-354D-A79C-686EE94454B6}" type="datetimeFigureOut">
              <a:rPr lang="en-US" smtClean="0"/>
              <a:t>10/20/18</a:t>
            </a:fld>
            <a:endParaRPr lang="en-US"/>
          </a:p>
        </p:txBody>
      </p:sp>
      <p:sp>
        <p:nvSpPr>
          <p:cNvPr id="5" name="Footer Placeholder 4">
            <a:extLst>
              <a:ext uri="{FF2B5EF4-FFF2-40B4-BE49-F238E27FC236}">
                <a16:creationId xmlns:a16="http://schemas.microsoft.com/office/drawing/2014/main" id="{3A4C7D6D-9E3E-1149-92FD-F755CD1ADC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5B6105-C98D-1849-B3DA-AF76DB83C068}"/>
              </a:ext>
            </a:extLst>
          </p:cNvPr>
          <p:cNvSpPr>
            <a:spLocks noGrp="1"/>
          </p:cNvSpPr>
          <p:nvPr>
            <p:ph type="sldNum" sz="quarter" idx="12"/>
          </p:nvPr>
        </p:nvSpPr>
        <p:spPr/>
        <p:txBody>
          <a:bodyPr/>
          <a:lstStyle/>
          <a:p>
            <a:fld id="{A104E81F-B252-C54B-A064-EF90D29C152D}" type="slidenum">
              <a:rPr lang="en-US" smtClean="0"/>
              <a:t>‹#›</a:t>
            </a:fld>
            <a:endParaRPr lang="en-US"/>
          </a:p>
        </p:txBody>
      </p:sp>
    </p:spTree>
    <p:extLst>
      <p:ext uri="{BB962C8B-B14F-4D97-AF65-F5344CB8AC3E}">
        <p14:creationId xmlns:p14="http://schemas.microsoft.com/office/powerpoint/2010/main" val="3755904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5F31E-C7CD-984B-A0E2-D4A1ECAEC1A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91B1241-6DE2-B948-BC1D-E2C7003AF32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54B384-85E0-9B45-9D42-B5E439124711}"/>
              </a:ext>
            </a:extLst>
          </p:cNvPr>
          <p:cNvSpPr>
            <a:spLocks noGrp="1"/>
          </p:cNvSpPr>
          <p:nvPr>
            <p:ph type="dt" sz="half" idx="10"/>
          </p:nvPr>
        </p:nvSpPr>
        <p:spPr/>
        <p:txBody>
          <a:bodyPr/>
          <a:lstStyle/>
          <a:p>
            <a:fld id="{084A4318-9145-354D-A79C-686EE94454B6}" type="datetimeFigureOut">
              <a:rPr lang="en-US" smtClean="0"/>
              <a:t>10/20/18</a:t>
            </a:fld>
            <a:endParaRPr lang="en-US"/>
          </a:p>
        </p:txBody>
      </p:sp>
      <p:sp>
        <p:nvSpPr>
          <p:cNvPr id="5" name="Footer Placeholder 4">
            <a:extLst>
              <a:ext uri="{FF2B5EF4-FFF2-40B4-BE49-F238E27FC236}">
                <a16:creationId xmlns:a16="http://schemas.microsoft.com/office/drawing/2014/main" id="{AFBA1298-99B0-BD4A-8A27-8EF44EEB21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0283FA-B680-E643-82B1-DA8A0AAD29C4}"/>
              </a:ext>
            </a:extLst>
          </p:cNvPr>
          <p:cNvSpPr>
            <a:spLocks noGrp="1"/>
          </p:cNvSpPr>
          <p:nvPr>
            <p:ph type="sldNum" sz="quarter" idx="12"/>
          </p:nvPr>
        </p:nvSpPr>
        <p:spPr/>
        <p:txBody>
          <a:bodyPr/>
          <a:lstStyle/>
          <a:p>
            <a:fld id="{A104E81F-B252-C54B-A064-EF90D29C152D}" type="slidenum">
              <a:rPr lang="en-US" smtClean="0"/>
              <a:t>‹#›</a:t>
            </a:fld>
            <a:endParaRPr lang="en-US"/>
          </a:p>
        </p:txBody>
      </p:sp>
    </p:spTree>
    <p:extLst>
      <p:ext uri="{BB962C8B-B14F-4D97-AF65-F5344CB8AC3E}">
        <p14:creationId xmlns:p14="http://schemas.microsoft.com/office/powerpoint/2010/main" val="2798229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2773100-7A88-5240-918C-4A747A84E1A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9079EA7-AAFD-4842-9FD0-12678810BDE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657D58-EBD3-E54C-B310-BEA3A2A95FC4}"/>
              </a:ext>
            </a:extLst>
          </p:cNvPr>
          <p:cNvSpPr>
            <a:spLocks noGrp="1"/>
          </p:cNvSpPr>
          <p:nvPr>
            <p:ph type="dt" sz="half" idx="10"/>
          </p:nvPr>
        </p:nvSpPr>
        <p:spPr/>
        <p:txBody>
          <a:bodyPr/>
          <a:lstStyle/>
          <a:p>
            <a:fld id="{084A4318-9145-354D-A79C-686EE94454B6}" type="datetimeFigureOut">
              <a:rPr lang="en-US" smtClean="0"/>
              <a:t>10/20/18</a:t>
            </a:fld>
            <a:endParaRPr lang="en-US"/>
          </a:p>
        </p:txBody>
      </p:sp>
      <p:sp>
        <p:nvSpPr>
          <p:cNvPr id="5" name="Footer Placeholder 4">
            <a:extLst>
              <a:ext uri="{FF2B5EF4-FFF2-40B4-BE49-F238E27FC236}">
                <a16:creationId xmlns:a16="http://schemas.microsoft.com/office/drawing/2014/main" id="{2457E908-664A-0C4B-A14B-0180F5C360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0B7CF3-6F54-FF42-9ED4-8405F4E33C45}"/>
              </a:ext>
            </a:extLst>
          </p:cNvPr>
          <p:cNvSpPr>
            <a:spLocks noGrp="1"/>
          </p:cNvSpPr>
          <p:nvPr>
            <p:ph type="sldNum" sz="quarter" idx="12"/>
          </p:nvPr>
        </p:nvSpPr>
        <p:spPr/>
        <p:txBody>
          <a:bodyPr/>
          <a:lstStyle/>
          <a:p>
            <a:fld id="{A104E81F-B252-C54B-A064-EF90D29C152D}" type="slidenum">
              <a:rPr lang="en-US" smtClean="0"/>
              <a:t>‹#›</a:t>
            </a:fld>
            <a:endParaRPr lang="en-US"/>
          </a:p>
        </p:txBody>
      </p:sp>
    </p:spTree>
    <p:extLst>
      <p:ext uri="{BB962C8B-B14F-4D97-AF65-F5344CB8AC3E}">
        <p14:creationId xmlns:p14="http://schemas.microsoft.com/office/powerpoint/2010/main" val="343624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173F5-1B44-7444-9BC7-902D7AD61C6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BBC49F9-D51E-274B-B255-A15B8B2DDAF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67D892-BC65-3B4D-B078-EA8337541064}"/>
              </a:ext>
            </a:extLst>
          </p:cNvPr>
          <p:cNvSpPr>
            <a:spLocks noGrp="1"/>
          </p:cNvSpPr>
          <p:nvPr>
            <p:ph type="dt" sz="half" idx="10"/>
          </p:nvPr>
        </p:nvSpPr>
        <p:spPr/>
        <p:txBody>
          <a:bodyPr/>
          <a:lstStyle/>
          <a:p>
            <a:fld id="{084A4318-9145-354D-A79C-686EE94454B6}" type="datetimeFigureOut">
              <a:rPr lang="en-US" smtClean="0"/>
              <a:t>10/20/18</a:t>
            </a:fld>
            <a:endParaRPr lang="en-US"/>
          </a:p>
        </p:txBody>
      </p:sp>
      <p:sp>
        <p:nvSpPr>
          <p:cNvPr id="5" name="Footer Placeholder 4">
            <a:extLst>
              <a:ext uri="{FF2B5EF4-FFF2-40B4-BE49-F238E27FC236}">
                <a16:creationId xmlns:a16="http://schemas.microsoft.com/office/drawing/2014/main" id="{31B2C5EE-661E-6F45-B14E-C45F183D9A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DCEA98-E432-9149-97E8-E7091024C803}"/>
              </a:ext>
            </a:extLst>
          </p:cNvPr>
          <p:cNvSpPr>
            <a:spLocks noGrp="1"/>
          </p:cNvSpPr>
          <p:nvPr>
            <p:ph type="sldNum" sz="quarter" idx="12"/>
          </p:nvPr>
        </p:nvSpPr>
        <p:spPr/>
        <p:txBody>
          <a:bodyPr/>
          <a:lstStyle/>
          <a:p>
            <a:fld id="{A104E81F-B252-C54B-A064-EF90D29C152D}" type="slidenum">
              <a:rPr lang="en-US" smtClean="0"/>
              <a:t>‹#›</a:t>
            </a:fld>
            <a:endParaRPr lang="en-US"/>
          </a:p>
        </p:txBody>
      </p:sp>
    </p:spTree>
    <p:extLst>
      <p:ext uri="{BB962C8B-B14F-4D97-AF65-F5344CB8AC3E}">
        <p14:creationId xmlns:p14="http://schemas.microsoft.com/office/powerpoint/2010/main" val="1195337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B0F9E-7CB7-FF4B-9E76-3392086DD11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87FEDC7-AED9-CA40-95FC-4B47A6A54E8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0F1AA8B-2C17-F34A-9BAE-DEEFFA39319B}"/>
              </a:ext>
            </a:extLst>
          </p:cNvPr>
          <p:cNvSpPr>
            <a:spLocks noGrp="1"/>
          </p:cNvSpPr>
          <p:nvPr>
            <p:ph type="dt" sz="half" idx="10"/>
          </p:nvPr>
        </p:nvSpPr>
        <p:spPr/>
        <p:txBody>
          <a:bodyPr/>
          <a:lstStyle/>
          <a:p>
            <a:fld id="{084A4318-9145-354D-A79C-686EE94454B6}" type="datetimeFigureOut">
              <a:rPr lang="en-US" smtClean="0"/>
              <a:t>10/20/18</a:t>
            </a:fld>
            <a:endParaRPr lang="en-US"/>
          </a:p>
        </p:txBody>
      </p:sp>
      <p:sp>
        <p:nvSpPr>
          <p:cNvPr id="5" name="Footer Placeholder 4">
            <a:extLst>
              <a:ext uri="{FF2B5EF4-FFF2-40B4-BE49-F238E27FC236}">
                <a16:creationId xmlns:a16="http://schemas.microsoft.com/office/drawing/2014/main" id="{6C88B3BF-35E5-314D-86A3-98E810A8FF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088828-A163-574F-AD9E-1C3FAB424881}"/>
              </a:ext>
            </a:extLst>
          </p:cNvPr>
          <p:cNvSpPr>
            <a:spLocks noGrp="1"/>
          </p:cNvSpPr>
          <p:nvPr>
            <p:ph type="sldNum" sz="quarter" idx="12"/>
          </p:nvPr>
        </p:nvSpPr>
        <p:spPr/>
        <p:txBody>
          <a:bodyPr/>
          <a:lstStyle/>
          <a:p>
            <a:fld id="{A104E81F-B252-C54B-A064-EF90D29C152D}" type="slidenum">
              <a:rPr lang="en-US" smtClean="0"/>
              <a:t>‹#›</a:t>
            </a:fld>
            <a:endParaRPr lang="en-US"/>
          </a:p>
        </p:txBody>
      </p:sp>
    </p:spTree>
    <p:extLst>
      <p:ext uri="{BB962C8B-B14F-4D97-AF65-F5344CB8AC3E}">
        <p14:creationId xmlns:p14="http://schemas.microsoft.com/office/powerpoint/2010/main" val="2093100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6473D-7A29-8D4C-BD35-02CD97737B9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FBFEABF-5885-E942-8C8A-0741016F0F5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FE8990F-29AC-1D4E-BB80-46C047B169D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2AF24C0-1B10-894A-B32E-6C81F36C1B21}"/>
              </a:ext>
            </a:extLst>
          </p:cNvPr>
          <p:cNvSpPr>
            <a:spLocks noGrp="1"/>
          </p:cNvSpPr>
          <p:nvPr>
            <p:ph type="dt" sz="half" idx="10"/>
          </p:nvPr>
        </p:nvSpPr>
        <p:spPr/>
        <p:txBody>
          <a:bodyPr/>
          <a:lstStyle/>
          <a:p>
            <a:fld id="{084A4318-9145-354D-A79C-686EE94454B6}" type="datetimeFigureOut">
              <a:rPr lang="en-US" smtClean="0"/>
              <a:t>10/20/18</a:t>
            </a:fld>
            <a:endParaRPr lang="en-US"/>
          </a:p>
        </p:txBody>
      </p:sp>
      <p:sp>
        <p:nvSpPr>
          <p:cNvPr id="6" name="Footer Placeholder 5">
            <a:extLst>
              <a:ext uri="{FF2B5EF4-FFF2-40B4-BE49-F238E27FC236}">
                <a16:creationId xmlns:a16="http://schemas.microsoft.com/office/drawing/2014/main" id="{258BD6FA-E004-D541-AED2-55E89A39FA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9756E2-1F81-204C-83D7-02AAF3949DD7}"/>
              </a:ext>
            </a:extLst>
          </p:cNvPr>
          <p:cNvSpPr>
            <a:spLocks noGrp="1"/>
          </p:cNvSpPr>
          <p:nvPr>
            <p:ph type="sldNum" sz="quarter" idx="12"/>
          </p:nvPr>
        </p:nvSpPr>
        <p:spPr/>
        <p:txBody>
          <a:bodyPr/>
          <a:lstStyle/>
          <a:p>
            <a:fld id="{A104E81F-B252-C54B-A064-EF90D29C152D}" type="slidenum">
              <a:rPr lang="en-US" smtClean="0"/>
              <a:t>‹#›</a:t>
            </a:fld>
            <a:endParaRPr lang="en-US"/>
          </a:p>
        </p:txBody>
      </p:sp>
    </p:spTree>
    <p:extLst>
      <p:ext uri="{BB962C8B-B14F-4D97-AF65-F5344CB8AC3E}">
        <p14:creationId xmlns:p14="http://schemas.microsoft.com/office/powerpoint/2010/main" val="1268308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1F955-F3EE-6A46-B2B5-DFD224258D0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7076E7B-F9B6-CA4F-85EF-C3260DA85EB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22AAFC3-7973-B640-B8CD-E2B5551B1C0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28562FB-455D-464A-9939-9FCD4A23311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D7427A1-1D00-624A-AA97-685C2C2B6DB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63E39EE-56BA-7244-BF00-C937BDB6193A}"/>
              </a:ext>
            </a:extLst>
          </p:cNvPr>
          <p:cNvSpPr>
            <a:spLocks noGrp="1"/>
          </p:cNvSpPr>
          <p:nvPr>
            <p:ph type="dt" sz="half" idx="10"/>
          </p:nvPr>
        </p:nvSpPr>
        <p:spPr/>
        <p:txBody>
          <a:bodyPr/>
          <a:lstStyle/>
          <a:p>
            <a:fld id="{084A4318-9145-354D-A79C-686EE94454B6}" type="datetimeFigureOut">
              <a:rPr lang="en-US" smtClean="0"/>
              <a:t>10/20/18</a:t>
            </a:fld>
            <a:endParaRPr lang="en-US"/>
          </a:p>
        </p:txBody>
      </p:sp>
      <p:sp>
        <p:nvSpPr>
          <p:cNvPr id="8" name="Footer Placeholder 7">
            <a:extLst>
              <a:ext uri="{FF2B5EF4-FFF2-40B4-BE49-F238E27FC236}">
                <a16:creationId xmlns:a16="http://schemas.microsoft.com/office/drawing/2014/main" id="{7AAC7488-B2B6-EA4C-9AF6-4DAC2CA55A4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4DC11A5-8F96-5648-86A0-8D46220A2FB8}"/>
              </a:ext>
            </a:extLst>
          </p:cNvPr>
          <p:cNvSpPr>
            <a:spLocks noGrp="1"/>
          </p:cNvSpPr>
          <p:nvPr>
            <p:ph type="sldNum" sz="quarter" idx="12"/>
          </p:nvPr>
        </p:nvSpPr>
        <p:spPr/>
        <p:txBody>
          <a:bodyPr/>
          <a:lstStyle/>
          <a:p>
            <a:fld id="{A104E81F-B252-C54B-A064-EF90D29C152D}" type="slidenum">
              <a:rPr lang="en-US" smtClean="0"/>
              <a:t>‹#›</a:t>
            </a:fld>
            <a:endParaRPr lang="en-US"/>
          </a:p>
        </p:txBody>
      </p:sp>
    </p:spTree>
    <p:extLst>
      <p:ext uri="{BB962C8B-B14F-4D97-AF65-F5344CB8AC3E}">
        <p14:creationId xmlns:p14="http://schemas.microsoft.com/office/powerpoint/2010/main" val="2395003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C95AF-96BA-6D43-812F-0F3EFF4C1F9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3E4AB94-DE84-0442-A9FA-15953660C67C}"/>
              </a:ext>
            </a:extLst>
          </p:cNvPr>
          <p:cNvSpPr>
            <a:spLocks noGrp="1"/>
          </p:cNvSpPr>
          <p:nvPr>
            <p:ph type="dt" sz="half" idx="10"/>
          </p:nvPr>
        </p:nvSpPr>
        <p:spPr/>
        <p:txBody>
          <a:bodyPr/>
          <a:lstStyle/>
          <a:p>
            <a:fld id="{084A4318-9145-354D-A79C-686EE94454B6}" type="datetimeFigureOut">
              <a:rPr lang="en-US" smtClean="0"/>
              <a:t>10/20/18</a:t>
            </a:fld>
            <a:endParaRPr lang="en-US"/>
          </a:p>
        </p:txBody>
      </p:sp>
      <p:sp>
        <p:nvSpPr>
          <p:cNvPr id="4" name="Footer Placeholder 3">
            <a:extLst>
              <a:ext uri="{FF2B5EF4-FFF2-40B4-BE49-F238E27FC236}">
                <a16:creationId xmlns:a16="http://schemas.microsoft.com/office/drawing/2014/main" id="{A2902C3E-54E0-8D4F-B6CC-A6D5333B0F3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9E12E2B-BEE8-164E-9BF4-832CC7C38504}"/>
              </a:ext>
            </a:extLst>
          </p:cNvPr>
          <p:cNvSpPr>
            <a:spLocks noGrp="1"/>
          </p:cNvSpPr>
          <p:nvPr>
            <p:ph type="sldNum" sz="quarter" idx="12"/>
          </p:nvPr>
        </p:nvSpPr>
        <p:spPr/>
        <p:txBody>
          <a:bodyPr/>
          <a:lstStyle/>
          <a:p>
            <a:fld id="{A104E81F-B252-C54B-A064-EF90D29C152D}" type="slidenum">
              <a:rPr lang="en-US" smtClean="0"/>
              <a:t>‹#›</a:t>
            </a:fld>
            <a:endParaRPr lang="en-US"/>
          </a:p>
        </p:txBody>
      </p:sp>
    </p:spTree>
    <p:extLst>
      <p:ext uri="{BB962C8B-B14F-4D97-AF65-F5344CB8AC3E}">
        <p14:creationId xmlns:p14="http://schemas.microsoft.com/office/powerpoint/2010/main" val="1894504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9F37E02-C313-8C4B-8D94-A90F266FE3DC}"/>
              </a:ext>
            </a:extLst>
          </p:cNvPr>
          <p:cNvSpPr>
            <a:spLocks noGrp="1"/>
          </p:cNvSpPr>
          <p:nvPr>
            <p:ph type="dt" sz="half" idx="10"/>
          </p:nvPr>
        </p:nvSpPr>
        <p:spPr/>
        <p:txBody>
          <a:bodyPr/>
          <a:lstStyle/>
          <a:p>
            <a:fld id="{084A4318-9145-354D-A79C-686EE94454B6}" type="datetimeFigureOut">
              <a:rPr lang="en-US" smtClean="0"/>
              <a:t>10/20/18</a:t>
            </a:fld>
            <a:endParaRPr lang="en-US"/>
          </a:p>
        </p:txBody>
      </p:sp>
      <p:sp>
        <p:nvSpPr>
          <p:cNvPr id="3" name="Footer Placeholder 2">
            <a:extLst>
              <a:ext uri="{FF2B5EF4-FFF2-40B4-BE49-F238E27FC236}">
                <a16:creationId xmlns:a16="http://schemas.microsoft.com/office/drawing/2014/main" id="{383F6537-6FF0-2D43-AC42-3F1FA3041D5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8727C0C-F480-3C48-ADF2-53D12309F17B}"/>
              </a:ext>
            </a:extLst>
          </p:cNvPr>
          <p:cNvSpPr>
            <a:spLocks noGrp="1"/>
          </p:cNvSpPr>
          <p:nvPr>
            <p:ph type="sldNum" sz="quarter" idx="12"/>
          </p:nvPr>
        </p:nvSpPr>
        <p:spPr/>
        <p:txBody>
          <a:bodyPr/>
          <a:lstStyle/>
          <a:p>
            <a:fld id="{A104E81F-B252-C54B-A064-EF90D29C152D}" type="slidenum">
              <a:rPr lang="en-US" smtClean="0"/>
              <a:t>‹#›</a:t>
            </a:fld>
            <a:endParaRPr lang="en-US"/>
          </a:p>
        </p:txBody>
      </p:sp>
    </p:spTree>
    <p:extLst>
      <p:ext uri="{BB962C8B-B14F-4D97-AF65-F5344CB8AC3E}">
        <p14:creationId xmlns:p14="http://schemas.microsoft.com/office/powerpoint/2010/main" val="2083292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4FF95-F70D-6C42-9116-6B2EBBB07C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681D3A9-8D84-F546-A72C-A1F3E7249B7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D129A7B-EB97-0647-87C2-96C58AD71D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46C3A40-F3DB-DA40-8524-F0628DCFB647}"/>
              </a:ext>
            </a:extLst>
          </p:cNvPr>
          <p:cNvSpPr>
            <a:spLocks noGrp="1"/>
          </p:cNvSpPr>
          <p:nvPr>
            <p:ph type="dt" sz="half" idx="10"/>
          </p:nvPr>
        </p:nvSpPr>
        <p:spPr/>
        <p:txBody>
          <a:bodyPr/>
          <a:lstStyle/>
          <a:p>
            <a:fld id="{084A4318-9145-354D-A79C-686EE94454B6}" type="datetimeFigureOut">
              <a:rPr lang="en-US" smtClean="0"/>
              <a:t>10/20/18</a:t>
            </a:fld>
            <a:endParaRPr lang="en-US"/>
          </a:p>
        </p:txBody>
      </p:sp>
      <p:sp>
        <p:nvSpPr>
          <p:cNvPr id="6" name="Footer Placeholder 5">
            <a:extLst>
              <a:ext uri="{FF2B5EF4-FFF2-40B4-BE49-F238E27FC236}">
                <a16:creationId xmlns:a16="http://schemas.microsoft.com/office/drawing/2014/main" id="{AB937431-68C9-3F46-955B-F016EAFFEB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9D6BAA7-0658-9748-8262-4A943E6F74B3}"/>
              </a:ext>
            </a:extLst>
          </p:cNvPr>
          <p:cNvSpPr>
            <a:spLocks noGrp="1"/>
          </p:cNvSpPr>
          <p:nvPr>
            <p:ph type="sldNum" sz="quarter" idx="12"/>
          </p:nvPr>
        </p:nvSpPr>
        <p:spPr/>
        <p:txBody>
          <a:bodyPr/>
          <a:lstStyle/>
          <a:p>
            <a:fld id="{A104E81F-B252-C54B-A064-EF90D29C152D}" type="slidenum">
              <a:rPr lang="en-US" smtClean="0"/>
              <a:t>‹#›</a:t>
            </a:fld>
            <a:endParaRPr lang="en-US"/>
          </a:p>
        </p:txBody>
      </p:sp>
    </p:spTree>
    <p:extLst>
      <p:ext uri="{BB962C8B-B14F-4D97-AF65-F5344CB8AC3E}">
        <p14:creationId xmlns:p14="http://schemas.microsoft.com/office/powerpoint/2010/main" val="3311982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36E1D-9177-5E4E-A9BC-988EF6D902C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E46A356-59C0-8246-97AA-39AB45E73F6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1955F74-5384-2D4B-A988-A5F0B9C078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F574177-77A6-0841-9D5E-5D6CB84C921E}"/>
              </a:ext>
            </a:extLst>
          </p:cNvPr>
          <p:cNvSpPr>
            <a:spLocks noGrp="1"/>
          </p:cNvSpPr>
          <p:nvPr>
            <p:ph type="dt" sz="half" idx="10"/>
          </p:nvPr>
        </p:nvSpPr>
        <p:spPr/>
        <p:txBody>
          <a:bodyPr/>
          <a:lstStyle/>
          <a:p>
            <a:fld id="{084A4318-9145-354D-A79C-686EE94454B6}" type="datetimeFigureOut">
              <a:rPr lang="en-US" smtClean="0"/>
              <a:t>10/20/18</a:t>
            </a:fld>
            <a:endParaRPr lang="en-US"/>
          </a:p>
        </p:txBody>
      </p:sp>
      <p:sp>
        <p:nvSpPr>
          <p:cNvPr id="6" name="Footer Placeholder 5">
            <a:extLst>
              <a:ext uri="{FF2B5EF4-FFF2-40B4-BE49-F238E27FC236}">
                <a16:creationId xmlns:a16="http://schemas.microsoft.com/office/drawing/2014/main" id="{4492EC70-539C-8646-9F55-DB6DB0CA7C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5EBE2A-0EAB-FE4F-ACF9-223A84F75C43}"/>
              </a:ext>
            </a:extLst>
          </p:cNvPr>
          <p:cNvSpPr>
            <a:spLocks noGrp="1"/>
          </p:cNvSpPr>
          <p:nvPr>
            <p:ph type="sldNum" sz="quarter" idx="12"/>
          </p:nvPr>
        </p:nvSpPr>
        <p:spPr/>
        <p:txBody>
          <a:bodyPr/>
          <a:lstStyle/>
          <a:p>
            <a:fld id="{A104E81F-B252-C54B-A064-EF90D29C152D}" type="slidenum">
              <a:rPr lang="en-US" smtClean="0"/>
              <a:t>‹#›</a:t>
            </a:fld>
            <a:endParaRPr lang="en-US"/>
          </a:p>
        </p:txBody>
      </p:sp>
    </p:spTree>
    <p:extLst>
      <p:ext uri="{BB962C8B-B14F-4D97-AF65-F5344CB8AC3E}">
        <p14:creationId xmlns:p14="http://schemas.microsoft.com/office/powerpoint/2010/main" val="1964374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B0B3A3D-DE95-8F40-AA89-0F52128690C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8430DC3-80F8-D341-B79A-669A52CFFCD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2A66D4-4CDD-B34A-8B69-500CB005B6C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4A4318-9145-354D-A79C-686EE94454B6}" type="datetimeFigureOut">
              <a:rPr lang="en-US" smtClean="0"/>
              <a:t>10/20/18</a:t>
            </a:fld>
            <a:endParaRPr lang="en-US"/>
          </a:p>
        </p:txBody>
      </p:sp>
      <p:sp>
        <p:nvSpPr>
          <p:cNvPr id="5" name="Footer Placeholder 4">
            <a:extLst>
              <a:ext uri="{FF2B5EF4-FFF2-40B4-BE49-F238E27FC236}">
                <a16:creationId xmlns:a16="http://schemas.microsoft.com/office/drawing/2014/main" id="{43474F39-E7D5-F340-BB04-BC6918B94D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154EEC7-64F8-1C4E-9C0B-E7B51E7276D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04E81F-B252-C54B-A064-EF90D29C152D}" type="slidenum">
              <a:rPr lang="en-US" smtClean="0"/>
              <a:t>‹#›</a:t>
            </a:fld>
            <a:endParaRPr lang="en-US"/>
          </a:p>
        </p:txBody>
      </p:sp>
    </p:spTree>
    <p:extLst>
      <p:ext uri="{BB962C8B-B14F-4D97-AF65-F5344CB8AC3E}">
        <p14:creationId xmlns:p14="http://schemas.microsoft.com/office/powerpoint/2010/main" val="34213724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2B3FB53-1A70-B140-A1FA-2EDB5F0AE507}"/>
              </a:ext>
            </a:extLst>
          </p:cNvPr>
          <p:cNvPicPr>
            <a:picLocks noChangeAspect="1"/>
          </p:cNvPicPr>
          <p:nvPr/>
        </p:nvPicPr>
        <p:blipFill>
          <a:blip r:embed="rId2">
            <a:alphaModFix amt="55000"/>
          </a:blip>
          <a:stretch>
            <a:fillRect/>
          </a:stretch>
        </p:blipFill>
        <p:spPr>
          <a:xfrm>
            <a:off x="-270934" y="-547553"/>
            <a:ext cx="13004800" cy="8680019"/>
          </a:xfrm>
          <a:prstGeom prst="rect">
            <a:avLst/>
          </a:prstGeom>
          <a:noFill/>
          <a:effectLst>
            <a:outerShdw blurRad="50800" dir="2700000" algn="t" rotWithShape="0">
              <a:prstClr val="black">
                <a:alpha val="67000"/>
              </a:prstClr>
            </a:outerShdw>
          </a:effectLst>
        </p:spPr>
      </p:pic>
      <p:sp>
        <p:nvSpPr>
          <p:cNvPr id="8" name="TextBox 7">
            <a:extLst>
              <a:ext uri="{FF2B5EF4-FFF2-40B4-BE49-F238E27FC236}">
                <a16:creationId xmlns:a16="http://schemas.microsoft.com/office/drawing/2014/main" id="{8437EA12-92BE-8C42-9882-3CD51F39183E}"/>
              </a:ext>
            </a:extLst>
          </p:cNvPr>
          <p:cNvSpPr txBox="1"/>
          <p:nvPr/>
        </p:nvSpPr>
        <p:spPr>
          <a:xfrm>
            <a:off x="592666" y="5516027"/>
            <a:ext cx="4437433" cy="1138773"/>
          </a:xfrm>
          <a:prstGeom prst="rect">
            <a:avLst/>
          </a:prstGeom>
          <a:noFill/>
        </p:spPr>
        <p:txBody>
          <a:bodyPr wrap="none" rtlCol="0">
            <a:spAutoFit/>
          </a:bodyPr>
          <a:lstStyle/>
          <a:p>
            <a:r>
              <a:rPr lang="en-US" sz="4400" dirty="0">
                <a:latin typeface="Kefa" panose="02000506000000020004" pitchFamily="2" charset="77"/>
              </a:rPr>
              <a:t>More Good News</a:t>
            </a:r>
          </a:p>
          <a:p>
            <a:r>
              <a:rPr lang="en-US" sz="2400" dirty="0">
                <a:latin typeface="Kefa" panose="02000506000000020004" pitchFamily="2" charset="77"/>
              </a:rPr>
              <a:t>The Father’s Heart</a:t>
            </a:r>
          </a:p>
        </p:txBody>
      </p:sp>
    </p:spTree>
    <p:extLst>
      <p:ext uri="{BB962C8B-B14F-4D97-AF65-F5344CB8AC3E}">
        <p14:creationId xmlns:p14="http://schemas.microsoft.com/office/powerpoint/2010/main" val="23318016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58108-1186-9A40-B039-BEEF11098C2A}"/>
              </a:ext>
            </a:extLst>
          </p:cNvPr>
          <p:cNvSpPr>
            <a:spLocks noGrp="1"/>
          </p:cNvSpPr>
          <p:nvPr>
            <p:ph type="title"/>
          </p:nvPr>
        </p:nvSpPr>
        <p:spPr/>
        <p:txBody>
          <a:bodyPr/>
          <a:lstStyle/>
          <a:p>
            <a:r>
              <a:rPr lang="en-US"/>
              <a:t>Luke 15</a:t>
            </a:r>
            <a:endParaRPr lang="en-US" dirty="0"/>
          </a:p>
        </p:txBody>
      </p:sp>
      <p:pic>
        <p:nvPicPr>
          <p:cNvPr id="5" name="Picture 4">
            <a:extLst>
              <a:ext uri="{FF2B5EF4-FFF2-40B4-BE49-F238E27FC236}">
                <a16:creationId xmlns:a16="http://schemas.microsoft.com/office/drawing/2014/main" id="{D73BCD47-9A35-5849-B3EE-30B41B7E9EDC}"/>
              </a:ext>
            </a:extLst>
          </p:cNvPr>
          <p:cNvPicPr>
            <a:picLocks noChangeAspect="1"/>
          </p:cNvPicPr>
          <p:nvPr/>
        </p:nvPicPr>
        <p:blipFill>
          <a:blip r:embed="rId2">
            <a:alphaModFix amt="32000"/>
          </a:blip>
          <a:stretch>
            <a:fillRect/>
          </a:stretch>
        </p:blipFill>
        <p:spPr>
          <a:xfrm>
            <a:off x="-389467" y="-899707"/>
            <a:ext cx="13241867" cy="8838248"/>
          </a:xfrm>
          <a:prstGeom prst="rect">
            <a:avLst/>
          </a:prstGeom>
        </p:spPr>
      </p:pic>
      <p:sp>
        <p:nvSpPr>
          <p:cNvPr id="3" name="Content Placeholder 2">
            <a:extLst>
              <a:ext uri="{FF2B5EF4-FFF2-40B4-BE49-F238E27FC236}">
                <a16:creationId xmlns:a16="http://schemas.microsoft.com/office/drawing/2014/main" id="{AD9BA834-4606-6D47-BAB5-616988EF745E}"/>
              </a:ext>
            </a:extLst>
          </p:cNvPr>
          <p:cNvSpPr>
            <a:spLocks noGrp="1"/>
          </p:cNvSpPr>
          <p:nvPr>
            <p:ph idx="1"/>
          </p:nvPr>
        </p:nvSpPr>
        <p:spPr>
          <a:xfrm>
            <a:off x="838200" y="1690688"/>
            <a:ext cx="10515600" cy="4351338"/>
          </a:xfrm>
        </p:spPr>
        <p:txBody>
          <a:bodyPr>
            <a:normAutofit fontScale="25000" lnSpcReduction="20000"/>
          </a:bodyPr>
          <a:lstStyle/>
          <a:p>
            <a:pPr marL="0" indent="0">
              <a:buNone/>
            </a:pPr>
            <a:r>
              <a:rPr lang="en-US" sz="16000" dirty="0"/>
              <a:t>“But the father said to his servants, ‘Quick! Bring the best robe and put it on him. Put a ring on his finger and sandals on his feet. </a:t>
            </a:r>
            <a:r>
              <a:rPr lang="en-US" sz="16000" baseline="30000" dirty="0"/>
              <a:t> </a:t>
            </a:r>
            <a:r>
              <a:rPr lang="en-US" sz="16000" dirty="0"/>
              <a:t>Bring the fattened calf and kill it. Let’s have a feast and celebrate. </a:t>
            </a:r>
            <a:r>
              <a:rPr lang="en-US" sz="16000" baseline="30000" dirty="0"/>
              <a:t> </a:t>
            </a:r>
            <a:r>
              <a:rPr lang="en-US" sz="16000" dirty="0"/>
              <a:t>For this son of mine was dead and is alive again; he was lost and is found.’ So they began to celebrate.</a:t>
            </a:r>
          </a:p>
          <a:p>
            <a:pPr marL="0" indent="0">
              <a:buNone/>
            </a:pPr>
            <a:r>
              <a:rPr lang="en-US" sz="16000" baseline="30000" dirty="0"/>
              <a:t> </a:t>
            </a:r>
            <a:r>
              <a:rPr lang="en-US" sz="16000" dirty="0"/>
              <a:t>“Meanwhile, the older son was in the field. When he came near the house, he heard music and dancing. </a:t>
            </a:r>
            <a:r>
              <a:rPr lang="en-US" sz="16000" baseline="30000" dirty="0"/>
              <a:t> </a:t>
            </a:r>
            <a:r>
              <a:rPr lang="en-US" sz="16000" dirty="0"/>
              <a:t>So he called one of the servants and asked him what was going on. </a:t>
            </a:r>
            <a:endParaRPr lang="en-US" dirty="0"/>
          </a:p>
        </p:txBody>
      </p:sp>
    </p:spTree>
    <p:extLst>
      <p:ext uri="{BB962C8B-B14F-4D97-AF65-F5344CB8AC3E}">
        <p14:creationId xmlns:p14="http://schemas.microsoft.com/office/powerpoint/2010/main" val="38061394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58108-1186-9A40-B039-BEEF11098C2A}"/>
              </a:ext>
            </a:extLst>
          </p:cNvPr>
          <p:cNvSpPr>
            <a:spLocks noGrp="1"/>
          </p:cNvSpPr>
          <p:nvPr>
            <p:ph type="title"/>
          </p:nvPr>
        </p:nvSpPr>
        <p:spPr/>
        <p:txBody>
          <a:bodyPr/>
          <a:lstStyle/>
          <a:p>
            <a:r>
              <a:rPr lang="en-US"/>
              <a:t>Luke 15</a:t>
            </a:r>
            <a:endParaRPr lang="en-US" dirty="0"/>
          </a:p>
        </p:txBody>
      </p:sp>
      <p:pic>
        <p:nvPicPr>
          <p:cNvPr id="5" name="Picture 4">
            <a:extLst>
              <a:ext uri="{FF2B5EF4-FFF2-40B4-BE49-F238E27FC236}">
                <a16:creationId xmlns:a16="http://schemas.microsoft.com/office/drawing/2014/main" id="{D73BCD47-9A35-5849-B3EE-30B41B7E9EDC}"/>
              </a:ext>
            </a:extLst>
          </p:cNvPr>
          <p:cNvPicPr>
            <a:picLocks noChangeAspect="1"/>
          </p:cNvPicPr>
          <p:nvPr/>
        </p:nvPicPr>
        <p:blipFill>
          <a:blip r:embed="rId2">
            <a:alphaModFix amt="32000"/>
          </a:blip>
          <a:stretch>
            <a:fillRect/>
          </a:stretch>
        </p:blipFill>
        <p:spPr>
          <a:xfrm>
            <a:off x="-389467" y="-899707"/>
            <a:ext cx="13241867" cy="8838248"/>
          </a:xfrm>
          <a:prstGeom prst="rect">
            <a:avLst/>
          </a:prstGeom>
        </p:spPr>
      </p:pic>
      <p:sp>
        <p:nvSpPr>
          <p:cNvPr id="3" name="Content Placeholder 2">
            <a:extLst>
              <a:ext uri="{FF2B5EF4-FFF2-40B4-BE49-F238E27FC236}">
                <a16:creationId xmlns:a16="http://schemas.microsoft.com/office/drawing/2014/main" id="{AD9BA834-4606-6D47-BAB5-616988EF745E}"/>
              </a:ext>
            </a:extLst>
          </p:cNvPr>
          <p:cNvSpPr>
            <a:spLocks noGrp="1"/>
          </p:cNvSpPr>
          <p:nvPr>
            <p:ph idx="1"/>
          </p:nvPr>
        </p:nvSpPr>
        <p:spPr>
          <a:xfrm>
            <a:off x="838200" y="1690688"/>
            <a:ext cx="10515600" cy="4351338"/>
          </a:xfrm>
        </p:spPr>
        <p:txBody>
          <a:bodyPr>
            <a:normAutofit fontScale="25000" lnSpcReduction="20000"/>
          </a:bodyPr>
          <a:lstStyle/>
          <a:p>
            <a:pPr marL="0" indent="0">
              <a:buNone/>
            </a:pPr>
            <a:r>
              <a:rPr lang="en-US" sz="16000" baseline="30000" dirty="0"/>
              <a:t> </a:t>
            </a:r>
            <a:r>
              <a:rPr lang="en-US" sz="16000" dirty="0"/>
              <a:t>‘Your brother has come,’ he replied, ‘and your father has killed the fattened calf because he has him back safe and sound.’</a:t>
            </a:r>
          </a:p>
          <a:p>
            <a:pPr marL="0" indent="0">
              <a:buNone/>
            </a:pPr>
            <a:r>
              <a:rPr lang="en-US" sz="16000" baseline="30000" dirty="0"/>
              <a:t> </a:t>
            </a:r>
            <a:r>
              <a:rPr lang="en-US" sz="16000" dirty="0"/>
              <a:t>“The older brother became angry and refused to go in. So his father went out and pleaded with him. </a:t>
            </a:r>
            <a:r>
              <a:rPr lang="en-US" sz="16000" baseline="30000" dirty="0"/>
              <a:t> </a:t>
            </a:r>
            <a:r>
              <a:rPr lang="en-US" sz="16000" dirty="0"/>
              <a:t>But he answered his father, ‘Look! All these years I’ve been slaving for you and never disobeyed your orders. Yet you never gave me even a young goat so I could celebrate with my friends. </a:t>
            </a:r>
            <a:endParaRPr lang="en-US" dirty="0"/>
          </a:p>
        </p:txBody>
      </p:sp>
    </p:spTree>
    <p:extLst>
      <p:ext uri="{BB962C8B-B14F-4D97-AF65-F5344CB8AC3E}">
        <p14:creationId xmlns:p14="http://schemas.microsoft.com/office/powerpoint/2010/main" val="34794736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58108-1186-9A40-B039-BEEF11098C2A}"/>
              </a:ext>
            </a:extLst>
          </p:cNvPr>
          <p:cNvSpPr>
            <a:spLocks noGrp="1"/>
          </p:cNvSpPr>
          <p:nvPr>
            <p:ph type="title"/>
          </p:nvPr>
        </p:nvSpPr>
        <p:spPr/>
        <p:txBody>
          <a:bodyPr/>
          <a:lstStyle/>
          <a:p>
            <a:r>
              <a:rPr lang="en-US"/>
              <a:t>Luke 15</a:t>
            </a:r>
            <a:endParaRPr lang="en-US" dirty="0"/>
          </a:p>
        </p:txBody>
      </p:sp>
      <p:pic>
        <p:nvPicPr>
          <p:cNvPr id="5" name="Picture 4">
            <a:extLst>
              <a:ext uri="{FF2B5EF4-FFF2-40B4-BE49-F238E27FC236}">
                <a16:creationId xmlns:a16="http://schemas.microsoft.com/office/drawing/2014/main" id="{D73BCD47-9A35-5849-B3EE-30B41B7E9EDC}"/>
              </a:ext>
            </a:extLst>
          </p:cNvPr>
          <p:cNvPicPr>
            <a:picLocks noChangeAspect="1"/>
          </p:cNvPicPr>
          <p:nvPr/>
        </p:nvPicPr>
        <p:blipFill>
          <a:blip r:embed="rId2">
            <a:alphaModFix amt="32000"/>
          </a:blip>
          <a:stretch>
            <a:fillRect/>
          </a:stretch>
        </p:blipFill>
        <p:spPr>
          <a:xfrm>
            <a:off x="-389467" y="-899707"/>
            <a:ext cx="13241867" cy="8838248"/>
          </a:xfrm>
          <a:prstGeom prst="rect">
            <a:avLst/>
          </a:prstGeom>
        </p:spPr>
      </p:pic>
      <p:sp>
        <p:nvSpPr>
          <p:cNvPr id="3" name="Content Placeholder 2">
            <a:extLst>
              <a:ext uri="{FF2B5EF4-FFF2-40B4-BE49-F238E27FC236}">
                <a16:creationId xmlns:a16="http://schemas.microsoft.com/office/drawing/2014/main" id="{AD9BA834-4606-6D47-BAB5-616988EF745E}"/>
              </a:ext>
            </a:extLst>
          </p:cNvPr>
          <p:cNvSpPr>
            <a:spLocks noGrp="1"/>
          </p:cNvSpPr>
          <p:nvPr>
            <p:ph idx="1"/>
          </p:nvPr>
        </p:nvSpPr>
        <p:spPr>
          <a:xfrm>
            <a:off x="838200" y="1690688"/>
            <a:ext cx="10515600" cy="4351338"/>
          </a:xfrm>
        </p:spPr>
        <p:txBody>
          <a:bodyPr>
            <a:normAutofit fontScale="25000" lnSpcReduction="20000"/>
          </a:bodyPr>
          <a:lstStyle/>
          <a:p>
            <a:pPr marL="0" indent="0">
              <a:buNone/>
            </a:pPr>
            <a:r>
              <a:rPr lang="en-US" sz="16000" baseline="30000" dirty="0"/>
              <a:t> </a:t>
            </a:r>
            <a:r>
              <a:rPr lang="en-US" sz="16000" dirty="0"/>
              <a:t>But when this son of yours who has squandered your property with prostitutes comes home, you kill the fattened calf for him!’</a:t>
            </a:r>
          </a:p>
          <a:p>
            <a:pPr marL="0" indent="0">
              <a:buNone/>
            </a:pPr>
            <a:r>
              <a:rPr lang="en-US" sz="16000" baseline="30000" dirty="0"/>
              <a:t> </a:t>
            </a:r>
            <a:r>
              <a:rPr lang="en-US" sz="16000" dirty="0"/>
              <a:t>“‘My son,’ the father said, ‘you are always with me, and everything I have is yours. </a:t>
            </a:r>
            <a:r>
              <a:rPr lang="en-US" sz="16000" baseline="30000" dirty="0"/>
              <a:t> </a:t>
            </a:r>
            <a:r>
              <a:rPr lang="en-US" sz="16000" dirty="0"/>
              <a:t>But we had to celebrate and be glad, because this brother of yours was dead and is alive again; he was lost and is found.’”</a:t>
            </a:r>
          </a:p>
          <a:p>
            <a:endParaRPr lang="en-US" dirty="0"/>
          </a:p>
        </p:txBody>
      </p:sp>
    </p:spTree>
    <p:extLst>
      <p:ext uri="{BB962C8B-B14F-4D97-AF65-F5344CB8AC3E}">
        <p14:creationId xmlns:p14="http://schemas.microsoft.com/office/powerpoint/2010/main" val="36365237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1DEFC1-747F-6745-B4E0-8E51201F178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D77B727-0A98-764A-884A-384787F7F757}"/>
              </a:ext>
            </a:extLst>
          </p:cNvPr>
          <p:cNvSpPr>
            <a:spLocks noGrp="1"/>
          </p:cNvSpPr>
          <p:nvPr>
            <p:ph idx="1"/>
          </p:nvPr>
        </p:nvSpPr>
        <p:spPr/>
        <p:txBody>
          <a:bodyPr/>
          <a:lstStyle/>
          <a:p>
            <a:endParaRPr lang="en-US"/>
          </a:p>
        </p:txBody>
      </p:sp>
      <p:pic>
        <p:nvPicPr>
          <p:cNvPr id="4" name="Picture 3">
            <a:extLst>
              <a:ext uri="{FF2B5EF4-FFF2-40B4-BE49-F238E27FC236}">
                <a16:creationId xmlns:a16="http://schemas.microsoft.com/office/drawing/2014/main" id="{4D7905CB-B1BB-FB47-A3EC-0B0BD1D708E7}"/>
              </a:ext>
            </a:extLst>
          </p:cNvPr>
          <p:cNvPicPr>
            <a:picLocks noChangeAspect="1"/>
          </p:cNvPicPr>
          <p:nvPr/>
        </p:nvPicPr>
        <p:blipFill>
          <a:blip r:embed="rId2">
            <a:alphaModFix amt="16000"/>
          </a:blip>
          <a:stretch>
            <a:fillRect/>
          </a:stretch>
        </p:blipFill>
        <p:spPr>
          <a:xfrm>
            <a:off x="-389468" y="-865840"/>
            <a:ext cx="13241867" cy="8838248"/>
          </a:xfrm>
          <a:prstGeom prst="rect">
            <a:avLst/>
          </a:prstGeom>
        </p:spPr>
      </p:pic>
      <p:pic>
        <p:nvPicPr>
          <p:cNvPr id="5" name="Content Placeholder 4">
            <a:extLst>
              <a:ext uri="{FF2B5EF4-FFF2-40B4-BE49-F238E27FC236}">
                <a16:creationId xmlns:a16="http://schemas.microsoft.com/office/drawing/2014/main" id="{7D9964A2-0285-2940-A1A9-502A49D57259}"/>
              </a:ext>
            </a:extLst>
          </p:cNvPr>
          <p:cNvPicPr>
            <a:picLocks noChangeAspect="1"/>
          </p:cNvPicPr>
          <p:nvPr/>
        </p:nvPicPr>
        <p:blipFill>
          <a:blip r:embed="rId3"/>
          <a:stretch>
            <a:fillRect/>
          </a:stretch>
        </p:blipFill>
        <p:spPr>
          <a:xfrm>
            <a:off x="3654425" y="-183210"/>
            <a:ext cx="5154082" cy="7041210"/>
          </a:xfrm>
          <a:prstGeom prst="rect">
            <a:avLst/>
          </a:prstGeom>
        </p:spPr>
      </p:pic>
    </p:spTree>
    <p:extLst>
      <p:ext uri="{BB962C8B-B14F-4D97-AF65-F5344CB8AC3E}">
        <p14:creationId xmlns:p14="http://schemas.microsoft.com/office/powerpoint/2010/main" val="23099667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1ED5C51-44F1-FF4C-B3A1-D8DCA6751693}"/>
              </a:ext>
            </a:extLst>
          </p:cNvPr>
          <p:cNvPicPr>
            <a:picLocks noChangeAspect="1"/>
          </p:cNvPicPr>
          <p:nvPr/>
        </p:nvPicPr>
        <p:blipFill>
          <a:blip r:embed="rId2">
            <a:alphaModFix amt="32000"/>
          </a:blip>
          <a:stretch>
            <a:fillRect/>
          </a:stretch>
        </p:blipFill>
        <p:spPr>
          <a:xfrm>
            <a:off x="-389467" y="-899707"/>
            <a:ext cx="13241867" cy="8838248"/>
          </a:xfrm>
          <a:prstGeom prst="rect">
            <a:avLst/>
          </a:prstGeom>
        </p:spPr>
      </p:pic>
      <p:sp>
        <p:nvSpPr>
          <p:cNvPr id="2" name="Title 1">
            <a:extLst>
              <a:ext uri="{FF2B5EF4-FFF2-40B4-BE49-F238E27FC236}">
                <a16:creationId xmlns:a16="http://schemas.microsoft.com/office/drawing/2014/main" id="{BB626643-B1F1-0A46-B28E-8EF7A12AFCE1}"/>
              </a:ext>
            </a:extLst>
          </p:cNvPr>
          <p:cNvSpPr>
            <a:spLocks noGrp="1"/>
          </p:cNvSpPr>
          <p:nvPr>
            <p:ph type="title"/>
          </p:nvPr>
        </p:nvSpPr>
        <p:spPr/>
        <p:txBody>
          <a:bodyPr/>
          <a:lstStyle/>
          <a:p>
            <a:r>
              <a:rPr lang="en-US" dirty="0"/>
              <a:t>Rom 6:23</a:t>
            </a:r>
          </a:p>
        </p:txBody>
      </p:sp>
      <p:sp>
        <p:nvSpPr>
          <p:cNvPr id="3" name="Content Placeholder 2">
            <a:extLst>
              <a:ext uri="{FF2B5EF4-FFF2-40B4-BE49-F238E27FC236}">
                <a16:creationId xmlns:a16="http://schemas.microsoft.com/office/drawing/2014/main" id="{6A3BA7CA-8A36-9644-B107-35AAC25DBD76}"/>
              </a:ext>
            </a:extLst>
          </p:cNvPr>
          <p:cNvSpPr>
            <a:spLocks noGrp="1"/>
          </p:cNvSpPr>
          <p:nvPr>
            <p:ph idx="1"/>
          </p:nvPr>
        </p:nvSpPr>
        <p:spPr/>
        <p:txBody>
          <a:bodyPr>
            <a:normAutofit/>
          </a:bodyPr>
          <a:lstStyle/>
          <a:p>
            <a:pPr marL="0" indent="0">
              <a:buNone/>
            </a:pPr>
            <a:r>
              <a:rPr lang="en-US" sz="4000" dirty="0"/>
              <a:t>But now that you have been set free from sin and have become slaves of God, the benefit you reap leads to holiness, and the result is eternal life. For the wages of sin is death, but the gift of God is eternal life in Christ Jesus our Lord.</a:t>
            </a:r>
          </a:p>
        </p:txBody>
      </p:sp>
    </p:spTree>
    <p:extLst>
      <p:ext uri="{BB962C8B-B14F-4D97-AF65-F5344CB8AC3E}">
        <p14:creationId xmlns:p14="http://schemas.microsoft.com/office/powerpoint/2010/main" val="29392830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1ED5C51-44F1-FF4C-B3A1-D8DCA6751693}"/>
              </a:ext>
            </a:extLst>
          </p:cNvPr>
          <p:cNvPicPr>
            <a:picLocks noChangeAspect="1"/>
          </p:cNvPicPr>
          <p:nvPr/>
        </p:nvPicPr>
        <p:blipFill>
          <a:blip r:embed="rId2">
            <a:alphaModFix amt="32000"/>
          </a:blip>
          <a:stretch>
            <a:fillRect/>
          </a:stretch>
        </p:blipFill>
        <p:spPr>
          <a:xfrm>
            <a:off x="-389467" y="-899707"/>
            <a:ext cx="13241867" cy="8838248"/>
          </a:xfrm>
          <a:prstGeom prst="rect">
            <a:avLst/>
          </a:prstGeom>
        </p:spPr>
      </p:pic>
      <p:sp>
        <p:nvSpPr>
          <p:cNvPr id="2" name="Title 1">
            <a:extLst>
              <a:ext uri="{FF2B5EF4-FFF2-40B4-BE49-F238E27FC236}">
                <a16:creationId xmlns:a16="http://schemas.microsoft.com/office/drawing/2014/main" id="{BB626643-B1F1-0A46-B28E-8EF7A12AFCE1}"/>
              </a:ext>
            </a:extLst>
          </p:cNvPr>
          <p:cNvSpPr>
            <a:spLocks noGrp="1"/>
          </p:cNvSpPr>
          <p:nvPr>
            <p:ph type="title"/>
          </p:nvPr>
        </p:nvSpPr>
        <p:spPr/>
        <p:txBody>
          <a:bodyPr/>
          <a:lstStyle/>
          <a:p>
            <a:r>
              <a:rPr lang="en-US" dirty="0"/>
              <a:t>Rom 6:23</a:t>
            </a:r>
          </a:p>
        </p:txBody>
      </p:sp>
      <p:sp>
        <p:nvSpPr>
          <p:cNvPr id="3" name="Content Placeholder 2">
            <a:extLst>
              <a:ext uri="{FF2B5EF4-FFF2-40B4-BE49-F238E27FC236}">
                <a16:creationId xmlns:a16="http://schemas.microsoft.com/office/drawing/2014/main" id="{6A3BA7CA-8A36-9644-B107-35AAC25DBD76}"/>
              </a:ext>
            </a:extLst>
          </p:cNvPr>
          <p:cNvSpPr>
            <a:spLocks noGrp="1"/>
          </p:cNvSpPr>
          <p:nvPr>
            <p:ph idx="1"/>
          </p:nvPr>
        </p:nvSpPr>
        <p:spPr>
          <a:xfrm>
            <a:off x="838199" y="1825625"/>
            <a:ext cx="10778067" cy="4351338"/>
          </a:xfrm>
        </p:spPr>
        <p:txBody>
          <a:bodyPr>
            <a:normAutofit/>
          </a:bodyPr>
          <a:lstStyle/>
          <a:p>
            <a:pPr marL="0" indent="0">
              <a:buNone/>
            </a:pPr>
            <a:r>
              <a:rPr lang="en-US" sz="4000" dirty="0"/>
              <a:t>But now that you have been </a:t>
            </a:r>
            <a:r>
              <a:rPr lang="en-US" sz="4000" b="1" dirty="0"/>
              <a:t>set free from sin</a:t>
            </a:r>
            <a:r>
              <a:rPr lang="en-US" sz="4000" dirty="0"/>
              <a:t> and have become slaves of God, the benefit you reap </a:t>
            </a:r>
            <a:r>
              <a:rPr lang="en-US" sz="4000" b="1" dirty="0"/>
              <a:t>leads to holiness</a:t>
            </a:r>
            <a:r>
              <a:rPr lang="en-US" sz="4000" dirty="0"/>
              <a:t>, and the result is </a:t>
            </a:r>
            <a:r>
              <a:rPr lang="en-US" sz="4000" b="1" dirty="0"/>
              <a:t>eternal life</a:t>
            </a:r>
            <a:r>
              <a:rPr lang="en-US" sz="4000" dirty="0"/>
              <a:t>. For the wages of sin is death, but the gift of God is eternal life </a:t>
            </a:r>
            <a:r>
              <a:rPr lang="en-US" sz="4000" b="1" dirty="0"/>
              <a:t>in Christ Jesus our Lord</a:t>
            </a:r>
            <a:r>
              <a:rPr lang="en-US" sz="4000" dirty="0"/>
              <a:t>.</a:t>
            </a:r>
          </a:p>
        </p:txBody>
      </p:sp>
    </p:spTree>
    <p:extLst>
      <p:ext uri="{BB962C8B-B14F-4D97-AF65-F5344CB8AC3E}">
        <p14:creationId xmlns:p14="http://schemas.microsoft.com/office/powerpoint/2010/main" val="7935499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58108-1186-9A40-B039-BEEF11098C2A}"/>
              </a:ext>
            </a:extLst>
          </p:cNvPr>
          <p:cNvSpPr>
            <a:spLocks noGrp="1"/>
          </p:cNvSpPr>
          <p:nvPr>
            <p:ph type="title"/>
          </p:nvPr>
        </p:nvSpPr>
        <p:spPr/>
        <p:txBody>
          <a:bodyPr/>
          <a:lstStyle/>
          <a:p>
            <a:r>
              <a:rPr lang="en-US" dirty="0"/>
              <a:t>2 Corinthians 5:17</a:t>
            </a:r>
          </a:p>
        </p:txBody>
      </p:sp>
      <p:sp>
        <p:nvSpPr>
          <p:cNvPr id="3" name="Content Placeholder 2">
            <a:extLst>
              <a:ext uri="{FF2B5EF4-FFF2-40B4-BE49-F238E27FC236}">
                <a16:creationId xmlns:a16="http://schemas.microsoft.com/office/drawing/2014/main" id="{AD9BA834-4606-6D47-BAB5-616988EF745E}"/>
              </a:ext>
            </a:extLst>
          </p:cNvPr>
          <p:cNvSpPr>
            <a:spLocks noGrp="1"/>
          </p:cNvSpPr>
          <p:nvPr>
            <p:ph idx="1"/>
          </p:nvPr>
        </p:nvSpPr>
        <p:spPr/>
        <p:txBody>
          <a:bodyPr>
            <a:normAutofit/>
          </a:bodyPr>
          <a:lstStyle/>
          <a:p>
            <a:pPr marL="0" indent="0">
              <a:buNone/>
            </a:pPr>
            <a:r>
              <a:rPr lang="en-US" sz="4000" dirty="0"/>
              <a:t>Therefore if anyone is in Christ, he is a new creation.  The old has passed away and the new has come </a:t>
            </a:r>
          </a:p>
        </p:txBody>
      </p:sp>
      <p:pic>
        <p:nvPicPr>
          <p:cNvPr id="4" name="Picture 3">
            <a:extLst>
              <a:ext uri="{FF2B5EF4-FFF2-40B4-BE49-F238E27FC236}">
                <a16:creationId xmlns:a16="http://schemas.microsoft.com/office/drawing/2014/main" id="{3CF1629C-B63A-E74A-B2F5-54E06266C259}"/>
              </a:ext>
            </a:extLst>
          </p:cNvPr>
          <p:cNvPicPr>
            <a:picLocks noChangeAspect="1"/>
          </p:cNvPicPr>
          <p:nvPr/>
        </p:nvPicPr>
        <p:blipFill>
          <a:blip r:embed="rId2">
            <a:alphaModFix amt="32000"/>
          </a:blip>
          <a:stretch>
            <a:fillRect/>
          </a:stretch>
        </p:blipFill>
        <p:spPr>
          <a:xfrm>
            <a:off x="-389467" y="-899707"/>
            <a:ext cx="13241867" cy="8838248"/>
          </a:xfrm>
          <a:prstGeom prst="rect">
            <a:avLst/>
          </a:prstGeom>
        </p:spPr>
      </p:pic>
    </p:spTree>
    <p:extLst>
      <p:ext uri="{BB962C8B-B14F-4D97-AF65-F5344CB8AC3E}">
        <p14:creationId xmlns:p14="http://schemas.microsoft.com/office/powerpoint/2010/main" val="32732961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7E8A0-F9AC-9347-B6A7-48E6A8DB13E3}"/>
              </a:ext>
            </a:extLst>
          </p:cNvPr>
          <p:cNvSpPr>
            <a:spLocks noGrp="1"/>
          </p:cNvSpPr>
          <p:nvPr>
            <p:ph type="ctrTitle"/>
          </p:nvPr>
        </p:nvSpPr>
        <p:spPr/>
        <p:txBody>
          <a:bodyPr/>
          <a:lstStyle/>
          <a:p>
            <a:r>
              <a:rPr lang="en-US" dirty="0"/>
              <a:t>Da</a:t>
            </a:r>
          </a:p>
        </p:txBody>
      </p:sp>
      <p:sp>
        <p:nvSpPr>
          <p:cNvPr id="3" name="Subtitle 2">
            <a:extLst>
              <a:ext uri="{FF2B5EF4-FFF2-40B4-BE49-F238E27FC236}">
                <a16:creationId xmlns:a16="http://schemas.microsoft.com/office/drawing/2014/main" id="{6DDAAEC3-2C25-8043-A1F3-235AD4904EE2}"/>
              </a:ext>
            </a:extLst>
          </p:cNvPr>
          <p:cNvSpPr>
            <a:spLocks noGrp="1"/>
          </p:cNvSpPr>
          <p:nvPr>
            <p:ph type="subTitle" idx="1"/>
          </p:nvPr>
        </p:nvSpPr>
        <p:spPr/>
        <p:txBody>
          <a:bodyPr/>
          <a:lstStyle/>
          <a:p>
            <a:endParaRPr lang="en-US"/>
          </a:p>
        </p:txBody>
      </p:sp>
      <p:pic>
        <p:nvPicPr>
          <p:cNvPr id="6" name="Picture 5">
            <a:extLst>
              <a:ext uri="{FF2B5EF4-FFF2-40B4-BE49-F238E27FC236}">
                <a16:creationId xmlns:a16="http://schemas.microsoft.com/office/drawing/2014/main" id="{DB854796-46B9-2A4F-A210-2E3D1AAC5030}"/>
              </a:ext>
            </a:extLst>
          </p:cNvPr>
          <p:cNvPicPr>
            <a:picLocks noChangeAspect="1"/>
          </p:cNvPicPr>
          <p:nvPr/>
        </p:nvPicPr>
        <p:blipFill>
          <a:blip r:embed="rId2"/>
          <a:stretch>
            <a:fillRect/>
          </a:stretch>
        </p:blipFill>
        <p:spPr>
          <a:xfrm>
            <a:off x="1253066" y="885732"/>
            <a:ext cx="4974167" cy="4799635"/>
          </a:xfrm>
          <a:prstGeom prst="rect">
            <a:avLst/>
          </a:prstGeom>
        </p:spPr>
      </p:pic>
      <p:pic>
        <p:nvPicPr>
          <p:cNvPr id="7" name="Picture 6">
            <a:extLst>
              <a:ext uri="{FF2B5EF4-FFF2-40B4-BE49-F238E27FC236}">
                <a16:creationId xmlns:a16="http://schemas.microsoft.com/office/drawing/2014/main" id="{9106467B-C9B0-5B4B-992B-25BF65983021}"/>
              </a:ext>
            </a:extLst>
          </p:cNvPr>
          <p:cNvPicPr>
            <a:picLocks noChangeAspect="1"/>
          </p:cNvPicPr>
          <p:nvPr/>
        </p:nvPicPr>
        <p:blipFill>
          <a:blip r:embed="rId2"/>
          <a:stretch>
            <a:fillRect/>
          </a:stretch>
        </p:blipFill>
        <p:spPr>
          <a:xfrm>
            <a:off x="6096000" y="885731"/>
            <a:ext cx="4974167" cy="4799635"/>
          </a:xfrm>
          <a:prstGeom prst="rect">
            <a:avLst/>
          </a:prstGeom>
        </p:spPr>
      </p:pic>
      <p:sp>
        <p:nvSpPr>
          <p:cNvPr id="9" name="TextBox 8">
            <a:extLst>
              <a:ext uri="{FF2B5EF4-FFF2-40B4-BE49-F238E27FC236}">
                <a16:creationId xmlns:a16="http://schemas.microsoft.com/office/drawing/2014/main" id="{6CADA28E-5B41-4948-A430-68C6C05485C9}"/>
              </a:ext>
            </a:extLst>
          </p:cNvPr>
          <p:cNvSpPr txBox="1"/>
          <p:nvPr/>
        </p:nvSpPr>
        <p:spPr>
          <a:xfrm>
            <a:off x="3027413" y="753029"/>
            <a:ext cx="1087387" cy="400110"/>
          </a:xfrm>
          <a:prstGeom prst="rect">
            <a:avLst/>
          </a:prstGeom>
          <a:noFill/>
        </p:spPr>
        <p:txBody>
          <a:bodyPr wrap="square" rtlCol="0">
            <a:spAutoFit/>
          </a:bodyPr>
          <a:lstStyle/>
          <a:p>
            <a:r>
              <a:rPr lang="en-US" sz="2000" b="1" dirty="0"/>
              <a:t>Sinner</a:t>
            </a:r>
          </a:p>
        </p:txBody>
      </p:sp>
      <p:sp>
        <p:nvSpPr>
          <p:cNvPr id="10" name="TextBox 9">
            <a:extLst>
              <a:ext uri="{FF2B5EF4-FFF2-40B4-BE49-F238E27FC236}">
                <a16:creationId xmlns:a16="http://schemas.microsoft.com/office/drawing/2014/main" id="{0EAA17FE-4B39-2341-9713-6E2BB8A160CB}"/>
              </a:ext>
            </a:extLst>
          </p:cNvPr>
          <p:cNvSpPr txBox="1"/>
          <p:nvPr/>
        </p:nvSpPr>
        <p:spPr>
          <a:xfrm>
            <a:off x="7889644" y="753030"/>
            <a:ext cx="719299" cy="400110"/>
          </a:xfrm>
          <a:prstGeom prst="rect">
            <a:avLst/>
          </a:prstGeom>
          <a:noFill/>
        </p:spPr>
        <p:txBody>
          <a:bodyPr wrap="none" rtlCol="0">
            <a:spAutoFit/>
          </a:bodyPr>
          <a:lstStyle/>
          <a:p>
            <a:r>
              <a:rPr lang="en-US" sz="2000" b="1" dirty="0"/>
              <a:t>Saint</a:t>
            </a:r>
          </a:p>
        </p:txBody>
      </p:sp>
      <p:cxnSp>
        <p:nvCxnSpPr>
          <p:cNvPr id="12" name="Straight Connector 11">
            <a:extLst>
              <a:ext uri="{FF2B5EF4-FFF2-40B4-BE49-F238E27FC236}">
                <a16:creationId xmlns:a16="http://schemas.microsoft.com/office/drawing/2014/main" id="{CF89BADC-C0E8-2D46-A501-765EC72E089B}"/>
              </a:ext>
            </a:extLst>
          </p:cNvPr>
          <p:cNvCxnSpPr/>
          <p:nvPr/>
        </p:nvCxnSpPr>
        <p:spPr>
          <a:xfrm>
            <a:off x="6096000" y="1871663"/>
            <a:ext cx="0" cy="3028950"/>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C655D536-DA91-EF46-9C64-D44E1A5D2D68}"/>
              </a:ext>
            </a:extLst>
          </p:cNvPr>
          <p:cNvSpPr txBox="1"/>
          <p:nvPr/>
        </p:nvSpPr>
        <p:spPr>
          <a:xfrm>
            <a:off x="1143000" y="1414463"/>
            <a:ext cx="641522" cy="369332"/>
          </a:xfrm>
          <a:prstGeom prst="rect">
            <a:avLst/>
          </a:prstGeom>
          <a:noFill/>
        </p:spPr>
        <p:txBody>
          <a:bodyPr wrap="none" rtlCol="0">
            <a:spAutoFit/>
          </a:bodyPr>
          <a:lstStyle/>
          <a:p>
            <a:r>
              <a:rPr lang="en-US" dirty="0"/>
              <a:t>Dirty</a:t>
            </a:r>
          </a:p>
        </p:txBody>
      </p:sp>
      <p:sp>
        <p:nvSpPr>
          <p:cNvPr id="14" name="TextBox 13">
            <a:extLst>
              <a:ext uri="{FF2B5EF4-FFF2-40B4-BE49-F238E27FC236}">
                <a16:creationId xmlns:a16="http://schemas.microsoft.com/office/drawing/2014/main" id="{3201E084-FE15-A844-B420-126F117B927B}"/>
              </a:ext>
            </a:extLst>
          </p:cNvPr>
          <p:cNvSpPr txBox="1"/>
          <p:nvPr/>
        </p:nvSpPr>
        <p:spPr>
          <a:xfrm>
            <a:off x="1523999" y="2328863"/>
            <a:ext cx="1061509" cy="369332"/>
          </a:xfrm>
          <a:prstGeom prst="rect">
            <a:avLst/>
          </a:prstGeom>
          <a:noFill/>
        </p:spPr>
        <p:txBody>
          <a:bodyPr wrap="none" rtlCol="0">
            <a:spAutoFit/>
          </a:bodyPr>
          <a:lstStyle/>
          <a:p>
            <a:r>
              <a:rPr lang="en-US" dirty="0"/>
              <a:t>Ashamed</a:t>
            </a:r>
          </a:p>
        </p:txBody>
      </p:sp>
      <p:sp>
        <p:nvSpPr>
          <p:cNvPr id="15" name="TextBox 14">
            <a:extLst>
              <a:ext uri="{FF2B5EF4-FFF2-40B4-BE49-F238E27FC236}">
                <a16:creationId xmlns:a16="http://schemas.microsoft.com/office/drawing/2014/main" id="{22D37BB5-ECD9-7046-9193-D9DD5507F14C}"/>
              </a:ext>
            </a:extLst>
          </p:cNvPr>
          <p:cNvSpPr txBox="1"/>
          <p:nvPr/>
        </p:nvSpPr>
        <p:spPr>
          <a:xfrm>
            <a:off x="1523999" y="3509963"/>
            <a:ext cx="760849" cy="369332"/>
          </a:xfrm>
          <a:prstGeom prst="rect">
            <a:avLst/>
          </a:prstGeom>
          <a:noFill/>
        </p:spPr>
        <p:txBody>
          <a:bodyPr wrap="none" rtlCol="0">
            <a:spAutoFit/>
          </a:bodyPr>
          <a:lstStyle/>
          <a:p>
            <a:r>
              <a:rPr lang="en-US" dirty="0"/>
              <a:t>Heavy</a:t>
            </a:r>
          </a:p>
        </p:txBody>
      </p:sp>
      <p:sp>
        <p:nvSpPr>
          <p:cNvPr id="16" name="TextBox 15">
            <a:extLst>
              <a:ext uri="{FF2B5EF4-FFF2-40B4-BE49-F238E27FC236}">
                <a16:creationId xmlns:a16="http://schemas.microsoft.com/office/drawing/2014/main" id="{2DB09B96-556C-7043-A562-6DD044A91A01}"/>
              </a:ext>
            </a:extLst>
          </p:cNvPr>
          <p:cNvSpPr txBox="1"/>
          <p:nvPr/>
        </p:nvSpPr>
        <p:spPr>
          <a:xfrm>
            <a:off x="4629150" y="1628775"/>
            <a:ext cx="1213987" cy="369332"/>
          </a:xfrm>
          <a:prstGeom prst="rect">
            <a:avLst/>
          </a:prstGeom>
          <a:noFill/>
        </p:spPr>
        <p:txBody>
          <a:bodyPr wrap="none" rtlCol="0">
            <a:spAutoFit/>
          </a:bodyPr>
          <a:lstStyle/>
          <a:p>
            <a:r>
              <a:rPr lang="en-US" dirty="0"/>
              <a:t>Humiliated</a:t>
            </a:r>
          </a:p>
        </p:txBody>
      </p:sp>
      <p:sp>
        <p:nvSpPr>
          <p:cNvPr id="17" name="TextBox 16">
            <a:extLst>
              <a:ext uri="{FF2B5EF4-FFF2-40B4-BE49-F238E27FC236}">
                <a16:creationId xmlns:a16="http://schemas.microsoft.com/office/drawing/2014/main" id="{338B61FB-97DE-D44A-A85B-4730D0BA995F}"/>
              </a:ext>
            </a:extLst>
          </p:cNvPr>
          <p:cNvSpPr txBox="1"/>
          <p:nvPr/>
        </p:nvSpPr>
        <p:spPr>
          <a:xfrm>
            <a:off x="4343400" y="2698195"/>
            <a:ext cx="729687" cy="369332"/>
          </a:xfrm>
          <a:prstGeom prst="rect">
            <a:avLst/>
          </a:prstGeom>
          <a:noFill/>
        </p:spPr>
        <p:txBody>
          <a:bodyPr wrap="none" rtlCol="0">
            <a:spAutoFit/>
          </a:bodyPr>
          <a:lstStyle/>
          <a:p>
            <a:r>
              <a:rPr lang="en-US" dirty="0"/>
              <a:t>Alone</a:t>
            </a:r>
          </a:p>
        </p:txBody>
      </p:sp>
      <p:sp>
        <p:nvSpPr>
          <p:cNvPr id="18" name="TextBox 17">
            <a:extLst>
              <a:ext uri="{FF2B5EF4-FFF2-40B4-BE49-F238E27FC236}">
                <a16:creationId xmlns:a16="http://schemas.microsoft.com/office/drawing/2014/main" id="{73A053A8-DF48-3549-BD60-CD5507582690}"/>
              </a:ext>
            </a:extLst>
          </p:cNvPr>
          <p:cNvSpPr txBox="1"/>
          <p:nvPr/>
        </p:nvSpPr>
        <p:spPr>
          <a:xfrm>
            <a:off x="4772025" y="3314700"/>
            <a:ext cx="793807" cy="369332"/>
          </a:xfrm>
          <a:prstGeom prst="rect">
            <a:avLst/>
          </a:prstGeom>
          <a:noFill/>
        </p:spPr>
        <p:txBody>
          <a:bodyPr wrap="none" rtlCol="0">
            <a:spAutoFit/>
          </a:bodyPr>
          <a:lstStyle/>
          <a:p>
            <a:r>
              <a:rPr lang="en-US" dirty="0"/>
              <a:t>Selfish</a:t>
            </a:r>
          </a:p>
        </p:txBody>
      </p:sp>
      <p:sp>
        <p:nvSpPr>
          <p:cNvPr id="19" name="TextBox 18">
            <a:extLst>
              <a:ext uri="{FF2B5EF4-FFF2-40B4-BE49-F238E27FC236}">
                <a16:creationId xmlns:a16="http://schemas.microsoft.com/office/drawing/2014/main" id="{5C98C7D9-E7A6-9C46-ACCF-0F15042FE46B}"/>
              </a:ext>
            </a:extLst>
          </p:cNvPr>
          <p:cNvSpPr txBox="1"/>
          <p:nvPr/>
        </p:nvSpPr>
        <p:spPr>
          <a:xfrm>
            <a:off x="4343400" y="4143375"/>
            <a:ext cx="680186" cy="369332"/>
          </a:xfrm>
          <a:prstGeom prst="rect">
            <a:avLst/>
          </a:prstGeom>
          <a:noFill/>
        </p:spPr>
        <p:txBody>
          <a:bodyPr wrap="none" rtlCol="0">
            <a:spAutoFit/>
          </a:bodyPr>
          <a:lstStyle/>
          <a:p>
            <a:r>
              <a:rPr lang="en-US" dirty="0"/>
              <a:t>Trash</a:t>
            </a:r>
          </a:p>
        </p:txBody>
      </p:sp>
      <p:sp>
        <p:nvSpPr>
          <p:cNvPr id="20" name="TextBox 19">
            <a:extLst>
              <a:ext uri="{FF2B5EF4-FFF2-40B4-BE49-F238E27FC236}">
                <a16:creationId xmlns:a16="http://schemas.microsoft.com/office/drawing/2014/main" id="{7B71D484-7FDF-3A4A-A0C5-B2919ED2902B}"/>
              </a:ext>
            </a:extLst>
          </p:cNvPr>
          <p:cNvSpPr txBox="1"/>
          <p:nvPr/>
        </p:nvSpPr>
        <p:spPr>
          <a:xfrm>
            <a:off x="850899" y="4384120"/>
            <a:ext cx="542136" cy="369332"/>
          </a:xfrm>
          <a:prstGeom prst="rect">
            <a:avLst/>
          </a:prstGeom>
          <a:noFill/>
        </p:spPr>
        <p:txBody>
          <a:bodyPr wrap="none" rtlCol="0">
            <a:spAutoFit/>
          </a:bodyPr>
          <a:lstStyle/>
          <a:p>
            <a:r>
              <a:rPr lang="en-US" dirty="0"/>
              <a:t>Bad</a:t>
            </a:r>
          </a:p>
        </p:txBody>
      </p:sp>
      <p:sp>
        <p:nvSpPr>
          <p:cNvPr id="21" name="TextBox 20">
            <a:extLst>
              <a:ext uri="{FF2B5EF4-FFF2-40B4-BE49-F238E27FC236}">
                <a16:creationId xmlns:a16="http://schemas.microsoft.com/office/drawing/2014/main" id="{B864649B-6C00-C347-A284-BA3AE2BAEC70}"/>
              </a:ext>
            </a:extLst>
          </p:cNvPr>
          <p:cNvSpPr txBox="1"/>
          <p:nvPr/>
        </p:nvSpPr>
        <p:spPr>
          <a:xfrm>
            <a:off x="2165522" y="5257800"/>
            <a:ext cx="798360" cy="369332"/>
          </a:xfrm>
          <a:prstGeom prst="rect">
            <a:avLst/>
          </a:prstGeom>
          <a:noFill/>
        </p:spPr>
        <p:txBody>
          <a:bodyPr wrap="none" rtlCol="0">
            <a:spAutoFit/>
          </a:bodyPr>
          <a:lstStyle/>
          <a:p>
            <a:r>
              <a:rPr lang="en-US" dirty="0"/>
              <a:t>Regret</a:t>
            </a:r>
          </a:p>
        </p:txBody>
      </p:sp>
      <p:sp>
        <p:nvSpPr>
          <p:cNvPr id="22" name="TextBox 21">
            <a:extLst>
              <a:ext uri="{FF2B5EF4-FFF2-40B4-BE49-F238E27FC236}">
                <a16:creationId xmlns:a16="http://schemas.microsoft.com/office/drawing/2014/main" id="{244D2FB0-9291-1948-A361-BD6465CB0709}"/>
              </a:ext>
            </a:extLst>
          </p:cNvPr>
          <p:cNvSpPr txBox="1"/>
          <p:nvPr/>
        </p:nvSpPr>
        <p:spPr>
          <a:xfrm>
            <a:off x="4343400" y="4900613"/>
            <a:ext cx="739305" cy="369332"/>
          </a:xfrm>
          <a:prstGeom prst="rect">
            <a:avLst/>
          </a:prstGeom>
          <a:noFill/>
        </p:spPr>
        <p:txBody>
          <a:bodyPr wrap="none" rtlCol="0">
            <a:spAutoFit/>
          </a:bodyPr>
          <a:lstStyle/>
          <a:p>
            <a:r>
              <a:rPr lang="en-US" dirty="0"/>
              <a:t>Guilty</a:t>
            </a:r>
          </a:p>
        </p:txBody>
      </p:sp>
      <p:sp>
        <p:nvSpPr>
          <p:cNvPr id="23" name="TextBox 22">
            <a:extLst>
              <a:ext uri="{FF2B5EF4-FFF2-40B4-BE49-F238E27FC236}">
                <a16:creationId xmlns:a16="http://schemas.microsoft.com/office/drawing/2014/main" id="{1929FC80-EE83-254F-A03E-29D54AC38CE8}"/>
              </a:ext>
            </a:extLst>
          </p:cNvPr>
          <p:cNvSpPr txBox="1"/>
          <p:nvPr/>
        </p:nvSpPr>
        <p:spPr>
          <a:xfrm>
            <a:off x="6657975" y="1628775"/>
            <a:ext cx="708848" cy="369332"/>
          </a:xfrm>
          <a:prstGeom prst="rect">
            <a:avLst/>
          </a:prstGeom>
          <a:noFill/>
        </p:spPr>
        <p:txBody>
          <a:bodyPr wrap="none" rtlCol="0">
            <a:spAutoFit/>
          </a:bodyPr>
          <a:lstStyle/>
          <a:p>
            <a:r>
              <a:rPr lang="en-US" dirty="0"/>
              <a:t>Clean</a:t>
            </a:r>
          </a:p>
        </p:txBody>
      </p:sp>
      <p:sp>
        <p:nvSpPr>
          <p:cNvPr id="24" name="TextBox 23">
            <a:extLst>
              <a:ext uri="{FF2B5EF4-FFF2-40B4-BE49-F238E27FC236}">
                <a16:creationId xmlns:a16="http://schemas.microsoft.com/office/drawing/2014/main" id="{CADC9ECF-8BD8-384B-BEEB-EE7C787DC143}"/>
              </a:ext>
            </a:extLst>
          </p:cNvPr>
          <p:cNvSpPr txBox="1"/>
          <p:nvPr/>
        </p:nvSpPr>
        <p:spPr>
          <a:xfrm>
            <a:off x="6959428" y="2328863"/>
            <a:ext cx="641009" cy="369332"/>
          </a:xfrm>
          <a:prstGeom prst="rect">
            <a:avLst/>
          </a:prstGeom>
          <a:noFill/>
        </p:spPr>
        <p:txBody>
          <a:bodyPr wrap="none" rtlCol="0">
            <a:spAutoFit/>
          </a:bodyPr>
          <a:lstStyle/>
          <a:p>
            <a:r>
              <a:rPr lang="en-US" dirty="0"/>
              <a:t>Light</a:t>
            </a:r>
          </a:p>
        </p:txBody>
      </p:sp>
      <p:sp>
        <p:nvSpPr>
          <p:cNvPr id="25" name="TextBox 24">
            <a:extLst>
              <a:ext uri="{FF2B5EF4-FFF2-40B4-BE49-F238E27FC236}">
                <a16:creationId xmlns:a16="http://schemas.microsoft.com/office/drawing/2014/main" id="{D3F73C09-571E-CB40-8BC1-392DC9ABFF9A}"/>
              </a:ext>
            </a:extLst>
          </p:cNvPr>
          <p:cNvSpPr txBox="1"/>
          <p:nvPr/>
        </p:nvSpPr>
        <p:spPr>
          <a:xfrm>
            <a:off x="822324" y="2912031"/>
            <a:ext cx="622286" cy="369332"/>
          </a:xfrm>
          <a:prstGeom prst="rect">
            <a:avLst/>
          </a:prstGeom>
          <a:noFill/>
        </p:spPr>
        <p:txBody>
          <a:bodyPr wrap="none" rtlCol="0">
            <a:spAutoFit/>
          </a:bodyPr>
          <a:lstStyle/>
          <a:p>
            <a:r>
              <a:rPr lang="en-US" dirty="0"/>
              <a:t>Dark</a:t>
            </a:r>
          </a:p>
        </p:txBody>
      </p:sp>
      <p:sp>
        <p:nvSpPr>
          <p:cNvPr id="26" name="TextBox 25">
            <a:extLst>
              <a:ext uri="{FF2B5EF4-FFF2-40B4-BE49-F238E27FC236}">
                <a16:creationId xmlns:a16="http://schemas.microsoft.com/office/drawing/2014/main" id="{66710077-1E71-A840-877B-ADBD22434F51}"/>
              </a:ext>
            </a:extLst>
          </p:cNvPr>
          <p:cNvSpPr txBox="1"/>
          <p:nvPr/>
        </p:nvSpPr>
        <p:spPr>
          <a:xfrm>
            <a:off x="6616063" y="3067527"/>
            <a:ext cx="669350" cy="369332"/>
          </a:xfrm>
          <a:prstGeom prst="rect">
            <a:avLst/>
          </a:prstGeom>
          <a:noFill/>
        </p:spPr>
        <p:txBody>
          <a:bodyPr wrap="none" rtlCol="0">
            <a:spAutoFit/>
          </a:bodyPr>
          <a:lstStyle/>
          <a:p>
            <a:r>
              <a:rPr lang="en-US" dirty="0"/>
              <a:t>Liked</a:t>
            </a:r>
          </a:p>
        </p:txBody>
      </p:sp>
      <p:sp>
        <p:nvSpPr>
          <p:cNvPr id="27" name="TextBox 26">
            <a:extLst>
              <a:ext uri="{FF2B5EF4-FFF2-40B4-BE49-F238E27FC236}">
                <a16:creationId xmlns:a16="http://schemas.microsoft.com/office/drawing/2014/main" id="{30D06BDB-FF08-5F46-9A55-B1212382F9C2}"/>
              </a:ext>
            </a:extLst>
          </p:cNvPr>
          <p:cNvSpPr txBox="1"/>
          <p:nvPr/>
        </p:nvSpPr>
        <p:spPr>
          <a:xfrm>
            <a:off x="6635759" y="3707693"/>
            <a:ext cx="1061188" cy="369332"/>
          </a:xfrm>
          <a:prstGeom prst="rect">
            <a:avLst/>
          </a:prstGeom>
          <a:noFill/>
        </p:spPr>
        <p:txBody>
          <a:bodyPr wrap="none" rtlCol="0">
            <a:spAutoFit/>
          </a:bodyPr>
          <a:lstStyle/>
          <a:p>
            <a:r>
              <a:rPr lang="en-US" dirty="0"/>
              <a:t>Accepted</a:t>
            </a:r>
          </a:p>
        </p:txBody>
      </p:sp>
      <p:sp>
        <p:nvSpPr>
          <p:cNvPr id="28" name="TextBox 27">
            <a:extLst>
              <a:ext uri="{FF2B5EF4-FFF2-40B4-BE49-F238E27FC236}">
                <a16:creationId xmlns:a16="http://schemas.microsoft.com/office/drawing/2014/main" id="{81EBB194-B077-0447-B4F7-241840EA5EAE}"/>
              </a:ext>
            </a:extLst>
          </p:cNvPr>
          <p:cNvSpPr txBox="1"/>
          <p:nvPr/>
        </p:nvSpPr>
        <p:spPr>
          <a:xfrm>
            <a:off x="6480096" y="4328041"/>
            <a:ext cx="696024" cy="369332"/>
          </a:xfrm>
          <a:prstGeom prst="rect">
            <a:avLst/>
          </a:prstGeom>
          <a:noFill/>
        </p:spPr>
        <p:txBody>
          <a:bodyPr wrap="none" rtlCol="0">
            <a:spAutoFit/>
          </a:bodyPr>
          <a:lstStyle/>
          <a:p>
            <a:r>
              <a:rPr lang="en-US" dirty="0"/>
              <a:t>Good</a:t>
            </a:r>
          </a:p>
        </p:txBody>
      </p:sp>
      <p:sp>
        <p:nvSpPr>
          <p:cNvPr id="29" name="TextBox 28">
            <a:extLst>
              <a:ext uri="{FF2B5EF4-FFF2-40B4-BE49-F238E27FC236}">
                <a16:creationId xmlns:a16="http://schemas.microsoft.com/office/drawing/2014/main" id="{AB3D8D40-4658-0246-B38D-E70D6D4DE9A6}"/>
              </a:ext>
            </a:extLst>
          </p:cNvPr>
          <p:cNvSpPr txBox="1"/>
          <p:nvPr/>
        </p:nvSpPr>
        <p:spPr>
          <a:xfrm>
            <a:off x="9335064" y="1298019"/>
            <a:ext cx="955711" cy="369332"/>
          </a:xfrm>
          <a:prstGeom prst="rect">
            <a:avLst/>
          </a:prstGeom>
          <a:noFill/>
        </p:spPr>
        <p:txBody>
          <a:bodyPr wrap="none" rtlCol="0">
            <a:spAutoFit/>
          </a:bodyPr>
          <a:lstStyle/>
          <a:p>
            <a:r>
              <a:rPr lang="en-US" dirty="0"/>
              <a:t>Pleasing</a:t>
            </a:r>
          </a:p>
        </p:txBody>
      </p:sp>
      <p:sp>
        <p:nvSpPr>
          <p:cNvPr id="30" name="TextBox 29">
            <a:extLst>
              <a:ext uri="{FF2B5EF4-FFF2-40B4-BE49-F238E27FC236}">
                <a16:creationId xmlns:a16="http://schemas.microsoft.com/office/drawing/2014/main" id="{55BE534C-E4F7-9B43-BD3A-BC30047684CC}"/>
              </a:ext>
            </a:extLst>
          </p:cNvPr>
          <p:cNvSpPr txBox="1"/>
          <p:nvPr/>
        </p:nvSpPr>
        <p:spPr>
          <a:xfrm>
            <a:off x="9071861" y="2316163"/>
            <a:ext cx="841897" cy="369332"/>
          </a:xfrm>
          <a:prstGeom prst="rect">
            <a:avLst/>
          </a:prstGeom>
          <a:noFill/>
        </p:spPr>
        <p:txBody>
          <a:bodyPr wrap="none" rtlCol="0">
            <a:spAutoFit/>
          </a:bodyPr>
          <a:lstStyle/>
          <a:p>
            <a:r>
              <a:rPr lang="en-US" dirty="0"/>
              <a:t>Special</a:t>
            </a:r>
          </a:p>
        </p:txBody>
      </p:sp>
      <p:sp>
        <p:nvSpPr>
          <p:cNvPr id="31" name="TextBox 30">
            <a:extLst>
              <a:ext uri="{FF2B5EF4-FFF2-40B4-BE49-F238E27FC236}">
                <a16:creationId xmlns:a16="http://schemas.microsoft.com/office/drawing/2014/main" id="{99502A59-1D37-344C-BC32-399AE63539AF}"/>
              </a:ext>
            </a:extLst>
          </p:cNvPr>
          <p:cNvSpPr txBox="1"/>
          <p:nvPr/>
        </p:nvSpPr>
        <p:spPr>
          <a:xfrm>
            <a:off x="9755413" y="2013181"/>
            <a:ext cx="742447" cy="369332"/>
          </a:xfrm>
          <a:prstGeom prst="rect">
            <a:avLst/>
          </a:prstGeom>
          <a:noFill/>
        </p:spPr>
        <p:txBody>
          <a:bodyPr wrap="none" rtlCol="0">
            <a:spAutoFit/>
          </a:bodyPr>
          <a:lstStyle/>
          <a:p>
            <a:r>
              <a:rPr lang="en-US" dirty="0"/>
              <a:t>Loved</a:t>
            </a:r>
          </a:p>
        </p:txBody>
      </p:sp>
      <p:sp>
        <p:nvSpPr>
          <p:cNvPr id="32" name="TextBox 31">
            <a:extLst>
              <a:ext uri="{FF2B5EF4-FFF2-40B4-BE49-F238E27FC236}">
                <a16:creationId xmlns:a16="http://schemas.microsoft.com/office/drawing/2014/main" id="{D1CBA237-E075-B940-9C8C-A18436BD4351}"/>
              </a:ext>
            </a:extLst>
          </p:cNvPr>
          <p:cNvSpPr txBox="1"/>
          <p:nvPr/>
        </p:nvSpPr>
        <p:spPr>
          <a:xfrm>
            <a:off x="9653910" y="2981690"/>
            <a:ext cx="894797" cy="369332"/>
          </a:xfrm>
          <a:prstGeom prst="rect">
            <a:avLst/>
          </a:prstGeom>
          <a:noFill/>
        </p:spPr>
        <p:txBody>
          <a:bodyPr wrap="none" rtlCol="0">
            <a:spAutoFit/>
          </a:bodyPr>
          <a:lstStyle/>
          <a:p>
            <a:r>
              <a:rPr lang="en-US" dirty="0"/>
              <a:t>Blessed</a:t>
            </a:r>
          </a:p>
        </p:txBody>
      </p:sp>
      <p:sp>
        <p:nvSpPr>
          <p:cNvPr id="33" name="TextBox 32">
            <a:extLst>
              <a:ext uri="{FF2B5EF4-FFF2-40B4-BE49-F238E27FC236}">
                <a16:creationId xmlns:a16="http://schemas.microsoft.com/office/drawing/2014/main" id="{15EA8624-5542-A244-984D-A14995B64D8E}"/>
              </a:ext>
            </a:extLst>
          </p:cNvPr>
          <p:cNvSpPr txBox="1"/>
          <p:nvPr/>
        </p:nvSpPr>
        <p:spPr>
          <a:xfrm>
            <a:off x="9228119" y="3840719"/>
            <a:ext cx="607859" cy="369332"/>
          </a:xfrm>
          <a:prstGeom prst="rect">
            <a:avLst/>
          </a:prstGeom>
          <a:noFill/>
        </p:spPr>
        <p:txBody>
          <a:bodyPr wrap="none" rtlCol="0">
            <a:spAutoFit/>
          </a:bodyPr>
          <a:lstStyle/>
          <a:p>
            <a:r>
              <a:rPr lang="en-US" dirty="0"/>
              <a:t>Holy</a:t>
            </a:r>
          </a:p>
        </p:txBody>
      </p:sp>
      <p:sp>
        <p:nvSpPr>
          <p:cNvPr id="34" name="TextBox 33">
            <a:extLst>
              <a:ext uri="{FF2B5EF4-FFF2-40B4-BE49-F238E27FC236}">
                <a16:creationId xmlns:a16="http://schemas.microsoft.com/office/drawing/2014/main" id="{89D45287-3C9E-BD4B-A3AC-CE1188BC1911}"/>
              </a:ext>
            </a:extLst>
          </p:cNvPr>
          <p:cNvSpPr txBox="1"/>
          <p:nvPr/>
        </p:nvSpPr>
        <p:spPr>
          <a:xfrm>
            <a:off x="9981553" y="4366738"/>
            <a:ext cx="991169" cy="369332"/>
          </a:xfrm>
          <a:prstGeom prst="rect">
            <a:avLst/>
          </a:prstGeom>
          <a:noFill/>
        </p:spPr>
        <p:txBody>
          <a:bodyPr wrap="none" rtlCol="0">
            <a:spAutoFit/>
          </a:bodyPr>
          <a:lstStyle/>
          <a:p>
            <a:r>
              <a:rPr lang="en-US" dirty="0"/>
              <a:t>Admired</a:t>
            </a:r>
          </a:p>
        </p:txBody>
      </p:sp>
      <p:sp>
        <p:nvSpPr>
          <p:cNvPr id="35" name="Oval 34">
            <a:extLst>
              <a:ext uri="{FF2B5EF4-FFF2-40B4-BE49-F238E27FC236}">
                <a16:creationId xmlns:a16="http://schemas.microsoft.com/office/drawing/2014/main" id="{EE7DC46F-0BE8-6649-A8D1-E20201B12B7F}"/>
              </a:ext>
            </a:extLst>
          </p:cNvPr>
          <p:cNvSpPr/>
          <p:nvPr/>
        </p:nvSpPr>
        <p:spPr>
          <a:xfrm flipV="1">
            <a:off x="3166751" y="1721346"/>
            <a:ext cx="203093" cy="1841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id="{90625A12-A10C-ED49-A43D-20291A9AA761}"/>
              </a:ext>
            </a:extLst>
          </p:cNvPr>
          <p:cNvSpPr/>
          <p:nvPr/>
        </p:nvSpPr>
        <p:spPr>
          <a:xfrm flipV="1">
            <a:off x="3532848" y="1721346"/>
            <a:ext cx="203093" cy="1841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15F8282E-AA05-B74B-A551-FFB5B22DB492}"/>
              </a:ext>
            </a:extLst>
          </p:cNvPr>
          <p:cNvSpPr/>
          <p:nvPr/>
        </p:nvSpPr>
        <p:spPr>
          <a:xfrm flipV="1">
            <a:off x="8007641" y="1721346"/>
            <a:ext cx="203093" cy="1841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C1E03D7C-FB74-774A-BA7A-E9870B7D21F5}"/>
              </a:ext>
            </a:extLst>
          </p:cNvPr>
          <p:cNvSpPr/>
          <p:nvPr/>
        </p:nvSpPr>
        <p:spPr>
          <a:xfrm flipV="1">
            <a:off x="8362050" y="1723450"/>
            <a:ext cx="203093" cy="1841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a:extLst>
              <a:ext uri="{FF2B5EF4-FFF2-40B4-BE49-F238E27FC236}">
                <a16:creationId xmlns:a16="http://schemas.microsoft.com/office/drawing/2014/main" id="{5751DFA3-9A47-7E49-AB21-A6408FA2C021}"/>
              </a:ext>
            </a:extLst>
          </p:cNvPr>
          <p:cNvSpPr/>
          <p:nvPr/>
        </p:nvSpPr>
        <p:spPr>
          <a:xfrm>
            <a:off x="3257550" y="2128838"/>
            <a:ext cx="385763" cy="171450"/>
          </a:xfrm>
          <a:custGeom>
            <a:avLst/>
            <a:gdLst>
              <a:gd name="connsiteX0" fmla="*/ 0 w 385763"/>
              <a:gd name="connsiteY0" fmla="*/ 142875 h 171450"/>
              <a:gd name="connsiteX1" fmla="*/ 71438 w 385763"/>
              <a:gd name="connsiteY1" fmla="*/ 42862 h 171450"/>
              <a:gd name="connsiteX2" fmla="*/ 157163 w 385763"/>
              <a:gd name="connsiteY2" fmla="*/ 14287 h 171450"/>
              <a:gd name="connsiteX3" fmla="*/ 200025 w 385763"/>
              <a:gd name="connsiteY3" fmla="*/ 0 h 171450"/>
              <a:gd name="connsiteX4" fmla="*/ 342900 w 385763"/>
              <a:gd name="connsiteY4" fmla="*/ 42862 h 171450"/>
              <a:gd name="connsiteX5" fmla="*/ 371475 w 385763"/>
              <a:gd name="connsiteY5" fmla="*/ 128587 h 171450"/>
              <a:gd name="connsiteX6" fmla="*/ 385763 w 385763"/>
              <a:gd name="connsiteY6" fmla="*/ 171450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763" h="171450">
                <a:moveTo>
                  <a:pt x="0" y="142875"/>
                </a:moveTo>
                <a:cubicBezTo>
                  <a:pt x="23813" y="109537"/>
                  <a:pt x="39730" y="68805"/>
                  <a:pt x="71438" y="42862"/>
                </a:cubicBezTo>
                <a:cubicBezTo>
                  <a:pt x="94750" y="23788"/>
                  <a:pt x="128588" y="23812"/>
                  <a:pt x="157163" y="14287"/>
                </a:cubicBezTo>
                <a:lnTo>
                  <a:pt x="200025" y="0"/>
                </a:lnTo>
                <a:cubicBezTo>
                  <a:pt x="227996" y="3996"/>
                  <a:pt x="317419" y="2092"/>
                  <a:pt x="342900" y="42862"/>
                </a:cubicBezTo>
                <a:cubicBezTo>
                  <a:pt x="358864" y="68404"/>
                  <a:pt x="361950" y="100012"/>
                  <a:pt x="371475" y="128587"/>
                </a:cubicBezTo>
                <a:lnTo>
                  <a:pt x="385763" y="171450"/>
                </a:lnTo>
              </a:path>
            </a:pathLst>
          </a:custGeom>
          <a:solidFill>
            <a:schemeClr val="accent2"/>
          </a:solidFill>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42" name="Freeform 41">
            <a:extLst>
              <a:ext uri="{FF2B5EF4-FFF2-40B4-BE49-F238E27FC236}">
                <a16:creationId xmlns:a16="http://schemas.microsoft.com/office/drawing/2014/main" id="{9AB8234B-89F7-8F40-B5BD-3C4F9C68CB15}"/>
              </a:ext>
            </a:extLst>
          </p:cNvPr>
          <p:cNvSpPr/>
          <p:nvPr/>
        </p:nvSpPr>
        <p:spPr>
          <a:xfrm rot="10355649">
            <a:off x="8124737" y="2038237"/>
            <a:ext cx="385763" cy="323850"/>
          </a:xfrm>
          <a:custGeom>
            <a:avLst/>
            <a:gdLst>
              <a:gd name="connsiteX0" fmla="*/ 0 w 385763"/>
              <a:gd name="connsiteY0" fmla="*/ 142875 h 171450"/>
              <a:gd name="connsiteX1" fmla="*/ 71438 w 385763"/>
              <a:gd name="connsiteY1" fmla="*/ 42862 h 171450"/>
              <a:gd name="connsiteX2" fmla="*/ 157163 w 385763"/>
              <a:gd name="connsiteY2" fmla="*/ 14287 h 171450"/>
              <a:gd name="connsiteX3" fmla="*/ 200025 w 385763"/>
              <a:gd name="connsiteY3" fmla="*/ 0 h 171450"/>
              <a:gd name="connsiteX4" fmla="*/ 342900 w 385763"/>
              <a:gd name="connsiteY4" fmla="*/ 42862 h 171450"/>
              <a:gd name="connsiteX5" fmla="*/ 371475 w 385763"/>
              <a:gd name="connsiteY5" fmla="*/ 128587 h 171450"/>
              <a:gd name="connsiteX6" fmla="*/ 385763 w 385763"/>
              <a:gd name="connsiteY6" fmla="*/ 171450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763" h="171450">
                <a:moveTo>
                  <a:pt x="0" y="142875"/>
                </a:moveTo>
                <a:cubicBezTo>
                  <a:pt x="23813" y="109537"/>
                  <a:pt x="39730" y="68805"/>
                  <a:pt x="71438" y="42862"/>
                </a:cubicBezTo>
                <a:cubicBezTo>
                  <a:pt x="94750" y="23788"/>
                  <a:pt x="128588" y="23812"/>
                  <a:pt x="157163" y="14287"/>
                </a:cubicBezTo>
                <a:lnTo>
                  <a:pt x="200025" y="0"/>
                </a:lnTo>
                <a:cubicBezTo>
                  <a:pt x="227996" y="3996"/>
                  <a:pt x="317419" y="2092"/>
                  <a:pt x="342900" y="42862"/>
                </a:cubicBezTo>
                <a:cubicBezTo>
                  <a:pt x="358864" y="68404"/>
                  <a:pt x="361950" y="100012"/>
                  <a:pt x="371475" y="128587"/>
                </a:cubicBezTo>
                <a:lnTo>
                  <a:pt x="385763" y="171450"/>
                </a:lnTo>
              </a:path>
            </a:pathLst>
          </a:custGeom>
          <a:solidFill>
            <a:schemeClr val="accent2"/>
          </a:solidFill>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0787807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73BCD47-9A35-5849-B3EE-30B41B7E9EDC}"/>
              </a:ext>
            </a:extLst>
          </p:cNvPr>
          <p:cNvPicPr>
            <a:picLocks noChangeAspect="1"/>
          </p:cNvPicPr>
          <p:nvPr/>
        </p:nvPicPr>
        <p:blipFill>
          <a:blip r:embed="rId2">
            <a:alphaModFix/>
          </a:blip>
          <a:stretch>
            <a:fillRect/>
          </a:stretch>
        </p:blipFill>
        <p:spPr>
          <a:xfrm>
            <a:off x="-389468" y="-882774"/>
            <a:ext cx="13241867" cy="8838248"/>
          </a:xfrm>
          <a:prstGeom prst="rect">
            <a:avLst/>
          </a:prstGeom>
        </p:spPr>
      </p:pic>
      <p:sp>
        <p:nvSpPr>
          <p:cNvPr id="6" name="Content Placeholder 5">
            <a:extLst>
              <a:ext uri="{FF2B5EF4-FFF2-40B4-BE49-F238E27FC236}">
                <a16:creationId xmlns:a16="http://schemas.microsoft.com/office/drawing/2014/main" id="{118B8E2B-06F9-D84E-BF1C-BB9632A5744F}"/>
              </a:ext>
            </a:extLst>
          </p:cNvPr>
          <p:cNvSpPr>
            <a:spLocks noGrp="1"/>
          </p:cNvSpPr>
          <p:nvPr>
            <p:ph idx="1"/>
          </p:nvPr>
        </p:nvSpPr>
        <p:spPr>
          <a:xfrm>
            <a:off x="177800" y="640291"/>
            <a:ext cx="10515600" cy="4351338"/>
          </a:xfrm>
        </p:spPr>
        <p:txBody>
          <a:bodyPr>
            <a:normAutofit/>
          </a:bodyPr>
          <a:lstStyle/>
          <a:p>
            <a:pPr marL="0" indent="0">
              <a:buNone/>
            </a:pPr>
            <a:r>
              <a:rPr lang="en-US" sz="4800" dirty="0"/>
              <a:t>The Prodigal Son</a:t>
            </a:r>
          </a:p>
        </p:txBody>
      </p:sp>
    </p:spTree>
    <p:extLst>
      <p:ext uri="{BB962C8B-B14F-4D97-AF65-F5344CB8AC3E}">
        <p14:creationId xmlns:p14="http://schemas.microsoft.com/office/powerpoint/2010/main" val="42209930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58108-1186-9A40-B039-BEEF11098C2A}"/>
              </a:ext>
            </a:extLst>
          </p:cNvPr>
          <p:cNvSpPr>
            <a:spLocks noGrp="1"/>
          </p:cNvSpPr>
          <p:nvPr>
            <p:ph type="title"/>
          </p:nvPr>
        </p:nvSpPr>
        <p:spPr/>
        <p:txBody>
          <a:bodyPr/>
          <a:lstStyle/>
          <a:p>
            <a:r>
              <a:rPr lang="en-US"/>
              <a:t>Luke 15</a:t>
            </a:r>
            <a:endParaRPr lang="en-US" dirty="0"/>
          </a:p>
        </p:txBody>
      </p:sp>
      <p:pic>
        <p:nvPicPr>
          <p:cNvPr id="5" name="Picture 4">
            <a:extLst>
              <a:ext uri="{FF2B5EF4-FFF2-40B4-BE49-F238E27FC236}">
                <a16:creationId xmlns:a16="http://schemas.microsoft.com/office/drawing/2014/main" id="{D73BCD47-9A35-5849-B3EE-30B41B7E9EDC}"/>
              </a:ext>
            </a:extLst>
          </p:cNvPr>
          <p:cNvPicPr>
            <a:picLocks noChangeAspect="1"/>
          </p:cNvPicPr>
          <p:nvPr/>
        </p:nvPicPr>
        <p:blipFill>
          <a:blip r:embed="rId2">
            <a:alphaModFix amt="32000"/>
          </a:blip>
          <a:stretch>
            <a:fillRect/>
          </a:stretch>
        </p:blipFill>
        <p:spPr>
          <a:xfrm>
            <a:off x="-389467" y="-899707"/>
            <a:ext cx="13241867" cy="8838248"/>
          </a:xfrm>
          <a:prstGeom prst="rect">
            <a:avLst/>
          </a:prstGeom>
        </p:spPr>
      </p:pic>
      <p:sp>
        <p:nvSpPr>
          <p:cNvPr id="3" name="Content Placeholder 2">
            <a:extLst>
              <a:ext uri="{FF2B5EF4-FFF2-40B4-BE49-F238E27FC236}">
                <a16:creationId xmlns:a16="http://schemas.microsoft.com/office/drawing/2014/main" id="{AD9BA834-4606-6D47-BAB5-616988EF745E}"/>
              </a:ext>
            </a:extLst>
          </p:cNvPr>
          <p:cNvSpPr>
            <a:spLocks noGrp="1"/>
          </p:cNvSpPr>
          <p:nvPr>
            <p:ph idx="1"/>
          </p:nvPr>
        </p:nvSpPr>
        <p:spPr>
          <a:xfrm>
            <a:off x="838200" y="1690688"/>
            <a:ext cx="10515600" cy="4351338"/>
          </a:xfrm>
        </p:spPr>
        <p:txBody>
          <a:bodyPr>
            <a:normAutofit fontScale="25000" lnSpcReduction="20000"/>
          </a:bodyPr>
          <a:lstStyle/>
          <a:p>
            <a:pPr marL="0" indent="0">
              <a:buNone/>
            </a:pPr>
            <a:r>
              <a:rPr lang="en-US" sz="16000" dirty="0"/>
              <a:t>The Parable of the Lost Son</a:t>
            </a:r>
          </a:p>
          <a:p>
            <a:pPr marL="0" indent="0">
              <a:buNone/>
            </a:pPr>
            <a:r>
              <a:rPr lang="en-US" sz="16000" dirty="0"/>
              <a:t>Jesus continued: “There was a man who had two sons. The younger one said to his father, ‘Father, give me my share of the estate.’ So he divided his property between them.</a:t>
            </a:r>
          </a:p>
          <a:p>
            <a:pPr marL="0" indent="0">
              <a:buNone/>
            </a:pPr>
            <a:r>
              <a:rPr lang="en-US" sz="16000" dirty="0"/>
              <a:t>“Not long after that, the younger son got together all he had, set off for a distant country and there squandered his wealth in wild living. </a:t>
            </a:r>
            <a:r>
              <a:rPr lang="en-US" sz="16000" baseline="30000" dirty="0"/>
              <a:t> </a:t>
            </a:r>
            <a:r>
              <a:rPr lang="en-US" sz="16000" dirty="0"/>
              <a:t>After he had spent everything, there was a severe famine in that whole country, and he began to be in need. </a:t>
            </a:r>
            <a:endParaRPr lang="en-US" dirty="0"/>
          </a:p>
        </p:txBody>
      </p:sp>
    </p:spTree>
    <p:extLst>
      <p:ext uri="{BB962C8B-B14F-4D97-AF65-F5344CB8AC3E}">
        <p14:creationId xmlns:p14="http://schemas.microsoft.com/office/powerpoint/2010/main" val="33829096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58108-1186-9A40-B039-BEEF11098C2A}"/>
              </a:ext>
            </a:extLst>
          </p:cNvPr>
          <p:cNvSpPr>
            <a:spLocks noGrp="1"/>
          </p:cNvSpPr>
          <p:nvPr>
            <p:ph type="title"/>
          </p:nvPr>
        </p:nvSpPr>
        <p:spPr/>
        <p:txBody>
          <a:bodyPr/>
          <a:lstStyle/>
          <a:p>
            <a:r>
              <a:rPr lang="en-US"/>
              <a:t>Luke 15</a:t>
            </a:r>
            <a:endParaRPr lang="en-US" dirty="0"/>
          </a:p>
        </p:txBody>
      </p:sp>
      <p:pic>
        <p:nvPicPr>
          <p:cNvPr id="5" name="Picture 4">
            <a:extLst>
              <a:ext uri="{FF2B5EF4-FFF2-40B4-BE49-F238E27FC236}">
                <a16:creationId xmlns:a16="http://schemas.microsoft.com/office/drawing/2014/main" id="{D73BCD47-9A35-5849-B3EE-30B41B7E9EDC}"/>
              </a:ext>
            </a:extLst>
          </p:cNvPr>
          <p:cNvPicPr>
            <a:picLocks noChangeAspect="1"/>
          </p:cNvPicPr>
          <p:nvPr/>
        </p:nvPicPr>
        <p:blipFill>
          <a:blip r:embed="rId2">
            <a:alphaModFix amt="32000"/>
          </a:blip>
          <a:stretch>
            <a:fillRect/>
          </a:stretch>
        </p:blipFill>
        <p:spPr>
          <a:xfrm>
            <a:off x="-389467" y="-899707"/>
            <a:ext cx="13241867" cy="8838248"/>
          </a:xfrm>
          <a:prstGeom prst="rect">
            <a:avLst/>
          </a:prstGeom>
        </p:spPr>
      </p:pic>
      <p:sp>
        <p:nvSpPr>
          <p:cNvPr id="3" name="Content Placeholder 2">
            <a:extLst>
              <a:ext uri="{FF2B5EF4-FFF2-40B4-BE49-F238E27FC236}">
                <a16:creationId xmlns:a16="http://schemas.microsoft.com/office/drawing/2014/main" id="{AD9BA834-4606-6D47-BAB5-616988EF745E}"/>
              </a:ext>
            </a:extLst>
          </p:cNvPr>
          <p:cNvSpPr>
            <a:spLocks noGrp="1"/>
          </p:cNvSpPr>
          <p:nvPr>
            <p:ph idx="1"/>
          </p:nvPr>
        </p:nvSpPr>
        <p:spPr>
          <a:xfrm>
            <a:off x="838200" y="1690688"/>
            <a:ext cx="10515600" cy="4351338"/>
          </a:xfrm>
        </p:spPr>
        <p:txBody>
          <a:bodyPr>
            <a:normAutofit fontScale="25000" lnSpcReduction="20000"/>
          </a:bodyPr>
          <a:lstStyle/>
          <a:p>
            <a:pPr marL="0" indent="0">
              <a:buNone/>
            </a:pPr>
            <a:r>
              <a:rPr lang="en-US" sz="16000" dirty="0"/>
              <a:t>So he went and hired himself out to a citizen of that country, who sent him to his fields to feed pigs. He longed to fill his stomach with the pods that the pigs were eating, but no one gave him anything.</a:t>
            </a:r>
          </a:p>
          <a:p>
            <a:pPr marL="0" indent="0">
              <a:buNone/>
            </a:pPr>
            <a:r>
              <a:rPr lang="en-US" sz="16000" dirty="0"/>
              <a:t>“When he came to his senses, he said, ‘How many of my father’s hired servants have food to spare, and here I am starving to death! I will set out and go back to my father and say to him: Father, I have sinned against heaven and against you.</a:t>
            </a:r>
            <a:endParaRPr lang="en-US" dirty="0"/>
          </a:p>
        </p:txBody>
      </p:sp>
    </p:spTree>
    <p:extLst>
      <p:ext uri="{BB962C8B-B14F-4D97-AF65-F5344CB8AC3E}">
        <p14:creationId xmlns:p14="http://schemas.microsoft.com/office/powerpoint/2010/main" val="6610123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58108-1186-9A40-B039-BEEF11098C2A}"/>
              </a:ext>
            </a:extLst>
          </p:cNvPr>
          <p:cNvSpPr>
            <a:spLocks noGrp="1"/>
          </p:cNvSpPr>
          <p:nvPr>
            <p:ph type="title"/>
          </p:nvPr>
        </p:nvSpPr>
        <p:spPr/>
        <p:txBody>
          <a:bodyPr/>
          <a:lstStyle/>
          <a:p>
            <a:r>
              <a:rPr lang="en-US"/>
              <a:t>Luke 15</a:t>
            </a:r>
            <a:endParaRPr lang="en-US" dirty="0"/>
          </a:p>
        </p:txBody>
      </p:sp>
      <p:pic>
        <p:nvPicPr>
          <p:cNvPr id="5" name="Picture 4">
            <a:extLst>
              <a:ext uri="{FF2B5EF4-FFF2-40B4-BE49-F238E27FC236}">
                <a16:creationId xmlns:a16="http://schemas.microsoft.com/office/drawing/2014/main" id="{D73BCD47-9A35-5849-B3EE-30B41B7E9EDC}"/>
              </a:ext>
            </a:extLst>
          </p:cNvPr>
          <p:cNvPicPr>
            <a:picLocks noChangeAspect="1"/>
          </p:cNvPicPr>
          <p:nvPr/>
        </p:nvPicPr>
        <p:blipFill>
          <a:blip r:embed="rId2">
            <a:alphaModFix amt="32000"/>
          </a:blip>
          <a:stretch>
            <a:fillRect/>
          </a:stretch>
        </p:blipFill>
        <p:spPr>
          <a:xfrm>
            <a:off x="-389467" y="-882774"/>
            <a:ext cx="13241867" cy="8838248"/>
          </a:xfrm>
          <a:prstGeom prst="rect">
            <a:avLst/>
          </a:prstGeom>
        </p:spPr>
      </p:pic>
      <p:sp>
        <p:nvSpPr>
          <p:cNvPr id="3" name="Content Placeholder 2">
            <a:extLst>
              <a:ext uri="{FF2B5EF4-FFF2-40B4-BE49-F238E27FC236}">
                <a16:creationId xmlns:a16="http://schemas.microsoft.com/office/drawing/2014/main" id="{AD9BA834-4606-6D47-BAB5-616988EF745E}"/>
              </a:ext>
            </a:extLst>
          </p:cNvPr>
          <p:cNvSpPr>
            <a:spLocks noGrp="1"/>
          </p:cNvSpPr>
          <p:nvPr>
            <p:ph idx="1"/>
          </p:nvPr>
        </p:nvSpPr>
        <p:spPr>
          <a:xfrm>
            <a:off x="838200" y="1690688"/>
            <a:ext cx="10515600" cy="4351338"/>
          </a:xfrm>
        </p:spPr>
        <p:txBody>
          <a:bodyPr>
            <a:normAutofit fontScale="25000" lnSpcReduction="20000"/>
          </a:bodyPr>
          <a:lstStyle/>
          <a:p>
            <a:pPr marL="0" indent="0">
              <a:buNone/>
            </a:pPr>
            <a:r>
              <a:rPr lang="en-US" sz="16000" dirty="0"/>
              <a:t>I am no longer worthy to be called your son; make me like one of your hired servants.’ So he got up and went to his father.</a:t>
            </a:r>
          </a:p>
          <a:p>
            <a:pPr marL="0" indent="0">
              <a:buNone/>
            </a:pPr>
            <a:r>
              <a:rPr lang="en-US" sz="16000" dirty="0"/>
              <a:t>“But while he was still a long way off, his father saw him and was filled with compassion for him; he ran to his son, threw his arms around him and kissed him.</a:t>
            </a:r>
          </a:p>
          <a:p>
            <a:pPr marL="0" indent="0">
              <a:buNone/>
            </a:pPr>
            <a:r>
              <a:rPr lang="en-US" sz="16000" dirty="0"/>
              <a:t>“The son said to him, ‘Father, I have sinned against heaven and against you. I am no longer worthy to be called your son.’</a:t>
            </a:r>
          </a:p>
          <a:p>
            <a:endParaRPr lang="en-US" dirty="0"/>
          </a:p>
        </p:txBody>
      </p:sp>
    </p:spTree>
    <p:extLst>
      <p:ext uri="{BB962C8B-B14F-4D97-AF65-F5344CB8AC3E}">
        <p14:creationId xmlns:p14="http://schemas.microsoft.com/office/powerpoint/2010/main" val="24826475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1457</TotalTime>
  <Words>165</Words>
  <Application>Microsoft Macintosh PowerPoint</Application>
  <PresentationFormat>Widescreen</PresentationFormat>
  <Paragraphs>54</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Kefa</vt:lpstr>
      <vt:lpstr>Office Theme</vt:lpstr>
      <vt:lpstr>PowerPoint Presentation</vt:lpstr>
      <vt:lpstr>Rom 6:23</vt:lpstr>
      <vt:lpstr>Rom 6:23</vt:lpstr>
      <vt:lpstr>2 Corinthians 5:17</vt:lpstr>
      <vt:lpstr>Da</vt:lpstr>
      <vt:lpstr>PowerPoint Presentation</vt:lpstr>
      <vt:lpstr>Luke 15</vt:lpstr>
      <vt:lpstr>Luke 15</vt:lpstr>
      <vt:lpstr>Luke 15</vt:lpstr>
      <vt:lpstr>Luke 15</vt:lpstr>
      <vt:lpstr>Luke 15</vt:lpstr>
      <vt:lpstr>Luke 15</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Good News</dc:title>
  <dc:creator>Tom Hogan</dc:creator>
  <cp:lastModifiedBy>Tom Hogan</cp:lastModifiedBy>
  <cp:revision>10</cp:revision>
  <dcterms:created xsi:type="dcterms:W3CDTF">2018-10-18T03:18:41Z</dcterms:created>
  <dcterms:modified xsi:type="dcterms:W3CDTF">2018-10-21T01:59:03Z</dcterms:modified>
</cp:coreProperties>
</file>