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20BC2F5B-94E8-D34A-980A-13CB8629925F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DC8C95A-8D3E-EF42-A4ED-9D39D3B291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solidFill>
                <a:srgbClr val="1C1C10"/>
              </a:solidFill>
              <a:latin typeface="Monaco"/>
              <a:cs typeface="Monaco"/>
            </a:endParaRPr>
          </a:p>
          <a:p>
            <a:r>
              <a:rPr lang="en-US" sz="3600" b="1" dirty="0" smtClean="0">
                <a:solidFill>
                  <a:srgbClr val="1C1C10"/>
                </a:solidFill>
                <a:latin typeface="Monaco"/>
                <a:cs typeface="Monaco"/>
              </a:rPr>
              <a:t>CHRISTMAS, 2018</a:t>
            </a:r>
            <a:endParaRPr lang="en-US" sz="3600" b="1" dirty="0">
              <a:solidFill>
                <a:srgbClr val="1C1C10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61024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379694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en-US" sz="36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Good News of great joy for ALL  people. </a:t>
            </a:r>
          </a:p>
          <a:p>
            <a:pPr fontAlgn="base"/>
            <a:r>
              <a:rPr lang="en-US" sz="36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 </a:t>
            </a:r>
          </a:p>
          <a:p>
            <a:r>
              <a:rPr lang="en-US" sz="36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Luke understood this “favor” in terms of the Gospel of Salvation which was made possible by the birth of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55" y="3478306"/>
            <a:ext cx="7727996" cy="3379694"/>
          </a:xfrm>
        </p:spPr>
        <p:txBody>
          <a:bodyPr>
            <a:noAutofit/>
          </a:bodyPr>
          <a:lstStyle/>
          <a:p>
            <a:r>
              <a:rPr lang="en-US" sz="2900" b="1" dirty="0">
                <a:solidFill>
                  <a:srgbClr val="1C1C10"/>
                </a:solidFill>
                <a:latin typeface="Monaco"/>
                <a:cs typeface="Monaco"/>
              </a:rPr>
              <a:t>It is a message of peace. </a:t>
            </a:r>
          </a:p>
          <a:p>
            <a:r>
              <a:rPr lang="en-US" sz="2900" b="1" dirty="0">
                <a:solidFill>
                  <a:srgbClr val="1C1C10"/>
                </a:solidFill>
                <a:latin typeface="Monaco"/>
                <a:cs typeface="Monaco"/>
              </a:rPr>
              <a:t>Peace with God!</a:t>
            </a:r>
          </a:p>
          <a:p>
            <a:r>
              <a:rPr lang="en-US" sz="29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“God so loved the world that he gave his only Son, so that everyone who believes in him will not perish but have eternal life.” John 3:16</a:t>
            </a:r>
          </a:p>
          <a:p>
            <a:endParaRPr lang="en-US" sz="3000" dirty="0">
              <a:solidFill>
                <a:srgbClr val="1C1C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727" y="3478305"/>
            <a:ext cx="7741224" cy="3242435"/>
          </a:xfrm>
        </p:spPr>
        <p:txBody>
          <a:bodyPr>
            <a:noAutofit/>
          </a:bodyPr>
          <a:lstStyle/>
          <a:p>
            <a:r>
              <a:rPr lang="en-US" sz="3000" b="1" dirty="0">
                <a:effectLst/>
                <a:latin typeface="Monaco"/>
                <a:cs typeface="Monaco"/>
              </a:rPr>
              <a:t>For to us a child is born, to us a son is given, and the government will be on his shoulders. And he will be called Wonderful Counselor, Mighty God, Everlasting Father, Prince of Peace.  Isaiah 9:6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6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69" y="3478306"/>
            <a:ext cx="7767681" cy="326889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1C1C10"/>
                </a:solidFill>
                <a:effectLst/>
                <a:latin typeface="Monaco"/>
                <a:cs typeface="Monaco"/>
              </a:rPr>
              <a:t>Make sure there is room in your life for people whether it be </a:t>
            </a:r>
          </a:p>
          <a:p>
            <a:r>
              <a:rPr lang="en-US" sz="3600" dirty="0">
                <a:solidFill>
                  <a:srgbClr val="1C1C10"/>
                </a:solidFill>
                <a:effectLst/>
                <a:latin typeface="Monaco"/>
                <a:cs typeface="Monaco"/>
              </a:rPr>
              <a:t>for a reason, season or a lifetime.</a:t>
            </a:r>
          </a:p>
          <a:p>
            <a:endParaRPr lang="en-US" sz="3600" dirty="0">
              <a:solidFill>
                <a:srgbClr val="1C1C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37969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C1C10"/>
                </a:solidFill>
                <a:latin typeface="Monaco"/>
                <a:cs typeface="Monaco"/>
              </a:rPr>
              <a:t>Be present.</a:t>
            </a:r>
          </a:p>
          <a:p>
            <a:r>
              <a:rPr lang="en-US" sz="3600" b="1" dirty="0">
                <a:solidFill>
                  <a:srgbClr val="1C1C10"/>
                </a:solidFill>
                <a:latin typeface="Monaco"/>
                <a:cs typeface="Monaco"/>
              </a:rPr>
              <a:t> </a:t>
            </a:r>
          </a:p>
          <a:p>
            <a:r>
              <a:rPr lang="en-US" sz="3600" b="1" dirty="0">
                <a:solidFill>
                  <a:srgbClr val="1C1C10"/>
                </a:solidFill>
                <a:latin typeface="Monaco"/>
                <a:cs typeface="Monaco"/>
              </a:rPr>
              <a:t>Look for God activity all around you.</a:t>
            </a:r>
          </a:p>
          <a:p>
            <a:endParaRPr lang="en-US" sz="3600" dirty="0">
              <a:solidFill>
                <a:srgbClr val="1C1C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37969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C1C10"/>
                </a:solidFill>
                <a:latin typeface="Monaco"/>
                <a:cs typeface="Monaco"/>
              </a:rPr>
              <a:t>God sent His son so you would know that you are worthy, you are chosen and you deserve His love, forgiveness &amp; blessing!</a:t>
            </a:r>
          </a:p>
          <a:p>
            <a:endParaRPr lang="en-US" sz="3600" b="1" dirty="0">
              <a:solidFill>
                <a:srgbClr val="1C1C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975" y="3505898"/>
            <a:ext cx="7436976" cy="3344005"/>
          </a:xfrm>
        </p:spPr>
        <p:txBody>
          <a:bodyPr>
            <a:normAutofit lnSpcReduction="10000"/>
          </a:bodyPr>
          <a:lstStyle/>
          <a:p>
            <a:r>
              <a:rPr lang="en-US" sz="3000" b="1" dirty="0">
                <a:solidFill>
                  <a:srgbClr val="1C1C10"/>
                </a:solidFill>
                <a:latin typeface="Monaco"/>
                <a:cs typeface="Monaco"/>
              </a:rPr>
              <a:t>Jesus is a “truth teller”!</a:t>
            </a:r>
          </a:p>
          <a:p>
            <a:endParaRPr lang="en-US" sz="3000" b="1" dirty="0">
              <a:solidFill>
                <a:srgbClr val="1C1C10"/>
              </a:solidFill>
            </a:endParaRPr>
          </a:p>
          <a:p>
            <a:r>
              <a:rPr lang="en-US" sz="30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He speaks what we need to hear. His goal is always our freedom, never our shame.  When He speaks something, it is always for our good.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379694"/>
          </a:xfrm>
        </p:spPr>
        <p:txBody>
          <a:bodyPr>
            <a:noAutofit/>
          </a:bodyPr>
          <a:lstStyle/>
          <a:p>
            <a:pPr lvl="0"/>
            <a:r>
              <a:rPr lang="en-US" sz="3000" b="1" dirty="0">
                <a:effectLst/>
                <a:latin typeface="Monaco"/>
                <a:cs typeface="Monaco"/>
              </a:rPr>
              <a:t>God always has a plan even if your eyes can’t see it!</a:t>
            </a:r>
          </a:p>
          <a:p>
            <a:pPr lvl="0"/>
            <a:endParaRPr lang="en-US" sz="3000" b="1" dirty="0">
              <a:effectLst/>
              <a:latin typeface="Monaco"/>
              <a:cs typeface="Monaco"/>
            </a:endParaRPr>
          </a:p>
          <a:p>
            <a:pPr lvl="0"/>
            <a:r>
              <a:rPr lang="en-US" sz="3000" b="1" dirty="0">
                <a:effectLst/>
                <a:latin typeface="Monaco"/>
                <a:cs typeface="Monaco"/>
              </a:rPr>
              <a:t>He can do what you can’t do!</a:t>
            </a:r>
          </a:p>
          <a:p>
            <a:pPr lvl="0"/>
            <a:endParaRPr lang="en-US" sz="3000" b="1" dirty="0">
              <a:effectLst/>
              <a:latin typeface="Monaco"/>
              <a:cs typeface="Monaco"/>
            </a:endParaRPr>
          </a:p>
          <a:p>
            <a:pPr lvl="0"/>
            <a:r>
              <a:rPr lang="en-US" sz="3000" b="1" dirty="0">
                <a:effectLst/>
                <a:latin typeface="Monaco"/>
                <a:cs typeface="Monaco"/>
              </a:rPr>
              <a:t>He will give you what you need!</a:t>
            </a: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379694"/>
          </a:xfrm>
        </p:spPr>
        <p:txBody>
          <a:bodyPr>
            <a:normAutofit fontScale="92500"/>
          </a:bodyPr>
          <a:lstStyle/>
          <a:p>
            <a:r>
              <a:rPr lang="en-US" sz="3600" b="1" dirty="0">
                <a:effectLst/>
                <a:latin typeface="Monaco"/>
                <a:cs typeface="Monaco"/>
              </a:rPr>
              <a:t>Deep trust is formed in the dark and hard places of life. </a:t>
            </a:r>
          </a:p>
          <a:p>
            <a:endParaRPr lang="en-US" sz="3600" b="1" dirty="0">
              <a:effectLst/>
              <a:latin typeface="Monaco"/>
              <a:cs typeface="Monaco"/>
            </a:endParaRPr>
          </a:p>
          <a:p>
            <a:r>
              <a:rPr lang="en-US" sz="3600" b="1" dirty="0">
                <a:effectLst/>
                <a:latin typeface="Monaco"/>
                <a:cs typeface="Monaco"/>
              </a:rPr>
              <a:t>The more you learn to trust, you more you are changed!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388472"/>
            <a:ext cx="7583487" cy="3469528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solidFill>
                  <a:srgbClr val="1C1C10"/>
                </a:solidFill>
                <a:latin typeface="Monaco"/>
                <a:cs typeface="Monaco"/>
              </a:rPr>
              <a:t>God’s favor is on you!</a:t>
            </a:r>
          </a:p>
          <a:p>
            <a:endParaRPr lang="en-US" sz="3600" b="1" dirty="0">
              <a:solidFill>
                <a:srgbClr val="1C1C10"/>
              </a:solidFill>
              <a:latin typeface="Monaco"/>
              <a:cs typeface="Monaco"/>
            </a:endParaRPr>
          </a:p>
          <a:p>
            <a:r>
              <a:rPr lang="en-US" sz="36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“Glory to God in the highest heaven and on earth peace to those on whom His favor rests.”</a:t>
            </a:r>
          </a:p>
          <a:p>
            <a:r>
              <a:rPr lang="en-US" sz="36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Luke 2:14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THEM ALL </a:t>
            </a:r>
            <a:br>
              <a:rPr lang="en-US" dirty="0" smtClean="0"/>
            </a:br>
            <a:r>
              <a:rPr lang="en-US" dirty="0" smtClean="0"/>
              <a:t>MY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3268894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Favor is not something you can buy or earn.  It can only be received.</a:t>
            </a:r>
          </a:p>
          <a:p>
            <a:endParaRPr lang="en-US" sz="3000" b="1" dirty="0">
              <a:solidFill>
                <a:srgbClr val="1C1C10"/>
              </a:solidFill>
              <a:effectLst/>
              <a:latin typeface="Monaco"/>
              <a:cs typeface="Monaco"/>
            </a:endParaRPr>
          </a:p>
          <a:p>
            <a:r>
              <a:rPr lang="en-US" sz="3000" b="1" dirty="0">
                <a:solidFill>
                  <a:srgbClr val="1C1C10"/>
                </a:solidFill>
                <a:effectLst/>
                <a:latin typeface="Monaco"/>
                <a:cs typeface="Monaco"/>
              </a:rPr>
              <a:t>God gave this remarkable message to “Shepherds”.</a:t>
            </a:r>
          </a:p>
          <a:p>
            <a:endParaRPr lang="en-US" sz="3000" dirty="0">
              <a:solidFill>
                <a:srgbClr val="1C1C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17</TotalTime>
  <Words>352</Words>
  <Application>Microsoft Macintosh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Precedent</vt:lpstr>
      <vt:lpstr>GIVE THEM ALL  MY LOVE</vt:lpstr>
      <vt:lpstr>GIVE THEM ALL  MY LOVE</vt:lpstr>
      <vt:lpstr>GIVE THEM ALL  MY LOVE</vt:lpstr>
      <vt:lpstr>GIVE THEM ALL  MY LOVE</vt:lpstr>
      <vt:lpstr>GIVE THEM ALL  MY LOVE</vt:lpstr>
      <vt:lpstr>GIVE THEM ALL  MY LOVE</vt:lpstr>
      <vt:lpstr>GIVE THEM ALL  MY LOVE</vt:lpstr>
      <vt:lpstr>GIVE THEM ALL  MY LOVE</vt:lpstr>
      <vt:lpstr>GIVE THEM ALL  MY LOVE</vt:lpstr>
      <vt:lpstr>GIVE THEM ALL  MY LOVE</vt:lpstr>
      <vt:lpstr>GIVE THEM ALL  MY LOVE</vt:lpstr>
      <vt:lpstr>GIVE THEM ALL  MY LOVE</vt:lpstr>
      <vt:lpstr>GIVE THEM ALL  MY LOVE</vt:lpstr>
      <vt:lpstr>PowerPoint Presentation</vt:lpstr>
    </vt:vector>
  </TitlesOfParts>
  <Company>South Shore Community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THEM ALL  MY LOVE</dc:title>
  <dc:creator>Sharon Anderson</dc:creator>
  <cp:lastModifiedBy>Sharon Anderson</cp:lastModifiedBy>
  <cp:revision>2</cp:revision>
  <dcterms:created xsi:type="dcterms:W3CDTF">2018-12-22T17:49:45Z</dcterms:created>
  <dcterms:modified xsi:type="dcterms:W3CDTF">2018-12-22T18:11:33Z</dcterms:modified>
</cp:coreProperties>
</file>