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4"/>
    <p:restoredTop sz="94751"/>
  </p:normalViewPr>
  <p:slideViewPr>
    <p:cSldViewPr snapToGrid="0" snapToObjects="1">
      <p:cViewPr varScale="1">
        <p:scale>
          <a:sx n="121" d="100"/>
          <a:sy n="121" d="100"/>
        </p:scale>
        <p:origin x="10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EB99-491A-4041-B975-7CA3E216F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50575-F01C-3347-AAB1-8ABD09E9D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7FC8-A36E-5E44-92C4-DF678422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5936-FF9C-9D40-AC70-21BFC5F4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C248-C8C2-704E-B159-420D8EE7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BA07-F615-5848-8788-A560E69F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FB96D-DD46-0A49-80E6-AE7BDF6AC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7350-1A00-304D-B491-6E98186C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13DE-76B1-244C-8A71-2B84BF73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BB0B-B244-2449-950D-3F0BB778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3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CBF249-1389-694A-AE4D-1BCCD0732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9C45F-68A7-154E-8EC5-518CBAF7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0B8D-6AB1-3448-8412-129E4D10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C2255-FBDB-8E42-90D4-B4E8555A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32B8-8F97-B247-9C08-E786D27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29E1-8C92-8043-BA1E-D36A6F7C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CE07-E3DB-9748-95A5-7055A3472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CE28-27CE-784F-8F87-715D7F70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FEA0B-6AC0-FF4C-A9B4-79C6A244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6578E-DEBB-7147-A270-A7789201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9CB1-EDA3-C64A-8F05-2906ED4B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527C-C8A3-3F4B-8D1B-411653BD6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58B66-8BB8-D040-97A6-CBC9D7EC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BA21-F697-3E41-828A-8D436F92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8C453-B988-BA44-8203-33878C80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021D-EF37-4445-9555-9DC6E26A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F435-D7B0-594F-AD00-CF87A3B82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828C-66F5-0E4E-B59E-BA39DA2FF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A3628-0EED-E74B-8830-9B31E593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E8F47-7B17-374B-B1FD-DDB4E623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323ED-A8C1-E942-8CCB-E313B57F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0ABA-A997-2E4E-8533-83CE69B3C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2694B-DD42-FD47-96D8-23A1F911F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ADE09-79F4-9C4D-90E6-8F37F70F2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5775A-C2DF-F94B-A243-C1C8C6462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A9403-007F-2043-B596-17C93DE2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BFD47-DE1C-B843-8D5B-95871F00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AED21-1410-7D49-AABB-95BBDBA0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5268E-7017-E140-8CA4-3F9E7F64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C09E-0E9D-3043-961E-FF370023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3A14D-90B1-BD4C-9324-B739283E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507A4-3E1C-BB48-999B-F1B7AB6F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C8BC4-12E0-7644-90E3-0EA1D579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138CA-50B5-DA41-92E2-BF5270F6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EF4E2-8F7A-6747-85B6-FA90E96B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39AA0-CB27-8F44-89C3-EC2BF53F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0185-F1F3-9445-805B-6BD0347B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8CB1-5C1A-2F4D-90CF-862791A1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E5E09-BA65-5A4A-9568-EE3196B7D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DE1BD-96B9-0C45-9762-A4702D46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CDC3B-D281-AA49-B65B-185708B7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7BA10-37E3-4248-9754-797C4D0C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EBE2-8B08-B648-9188-4F7D0D061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C91A-C06C-194C-B275-B3973D348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E5B91-4EFA-6242-83C0-D238F104F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FB7B0-5FD4-B34D-AC3B-65D197B1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F926-D2D4-7340-9026-6F2E2F5A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B1A09-401A-AF44-9CB0-8F242A2D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1716E-1666-844D-B8FE-C832CD31A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6324A-B0A3-3044-8037-7F63E19F9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4E1F8-9BF1-624A-B687-2DC22F812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8469-F944-B14D-A924-7CB56429EFBA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A4E86-70C4-5C45-9D1B-F5D60252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AD58A-FE1E-BD45-A2D7-B3A2CDCFA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C8909F-3A31-5143-9406-B7CB505780EE}"/>
              </a:ext>
            </a:extLst>
          </p:cNvPr>
          <p:cNvSpPr txBox="1"/>
          <p:nvPr/>
        </p:nvSpPr>
        <p:spPr>
          <a:xfrm>
            <a:off x="5854263" y="2905780"/>
            <a:ext cx="40077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Snell Roundhand" panose="02000603080000090004" pitchFamily="2" charset="77"/>
              </a:rPr>
              <a:t>Do You Believe?</a:t>
            </a:r>
          </a:p>
          <a:p>
            <a:r>
              <a:rPr lang="en-US" dirty="0">
                <a:solidFill>
                  <a:schemeClr val="bg1"/>
                </a:solidFill>
                <a:latin typeface="Snell Roundhand" panose="02000603080000090004" pitchFamily="2" charset="77"/>
              </a:rPr>
              <a:t>		December 16, 2018</a:t>
            </a:r>
          </a:p>
        </p:txBody>
      </p:sp>
    </p:spTree>
    <p:extLst>
      <p:ext uri="{BB962C8B-B14F-4D97-AF65-F5344CB8AC3E}">
        <p14:creationId xmlns:p14="http://schemas.microsoft.com/office/powerpoint/2010/main" val="18960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3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C98355-9463-784C-A303-1F8922BF08DF}"/>
              </a:ext>
            </a:extLst>
          </p:cNvPr>
          <p:cNvSpPr txBox="1"/>
          <p:nvPr/>
        </p:nvSpPr>
        <p:spPr>
          <a:xfrm>
            <a:off x="4193629" y="2946314"/>
            <a:ext cx="84608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Snell Roundhand" panose="02000603080000090004" pitchFamily="2" charset="77"/>
              </a:rPr>
              <a:t>Now faith is the assurance of things hoped for, </a:t>
            </a:r>
          </a:p>
          <a:p>
            <a:r>
              <a:rPr lang="en-US" sz="3200" b="1" dirty="0">
                <a:solidFill>
                  <a:schemeClr val="bg1"/>
                </a:solidFill>
                <a:latin typeface="Snell Roundhand" panose="02000603080000090004" pitchFamily="2" charset="77"/>
              </a:rPr>
              <a:t>the conviction of things not seen</a:t>
            </a:r>
          </a:p>
          <a:p>
            <a:r>
              <a:rPr lang="en-US" sz="3200" b="1" dirty="0">
                <a:solidFill>
                  <a:schemeClr val="bg1"/>
                </a:solidFill>
                <a:latin typeface="Snell Roundhand" panose="02000603080000090004" pitchFamily="2" charset="77"/>
              </a:rPr>
              <a:t>						</a:t>
            </a:r>
            <a:r>
              <a:rPr lang="en-US" sz="1600" b="1" dirty="0">
                <a:solidFill>
                  <a:schemeClr val="bg1"/>
                </a:solidFill>
                <a:latin typeface="Snell Roundhand" panose="02000603080000090004" pitchFamily="2" charset="77"/>
              </a:rPr>
              <a:t>Hebrews 11:1</a:t>
            </a:r>
            <a:endParaRPr lang="en-US" sz="3200" dirty="0">
              <a:solidFill>
                <a:schemeClr val="bg1"/>
              </a:solidFill>
              <a:latin typeface="Snell Roundhand" panose="02000603080000090004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1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2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20</Words>
  <Application>Microsoft Macintosh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Snell Roundhand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One Another</dc:title>
  <dc:creator>Tom Hogan</dc:creator>
  <cp:lastModifiedBy>Tom Hogan</cp:lastModifiedBy>
  <cp:revision>11</cp:revision>
  <dcterms:created xsi:type="dcterms:W3CDTF">2018-11-25T01:57:06Z</dcterms:created>
  <dcterms:modified xsi:type="dcterms:W3CDTF">2018-12-16T04:19:12Z</dcterms:modified>
</cp:coreProperties>
</file>