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3" r:id="rId2"/>
    <p:sldId id="328" r:id="rId3"/>
    <p:sldId id="331" r:id="rId4"/>
    <p:sldId id="337" r:id="rId5"/>
    <p:sldId id="339" r:id="rId6"/>
    <p:sldId id="338" r:id="rId7"/>
    <p:sldId id="340" r:id="rId8"/>
    <p:sldId id="342" r:id="rId9"/>
    <p:sldId id="343" r:id="rId10"/>
    <p:sldId id="330" r:id="rId11"/>
    <p:sldId id="336" r:id="rId12"/>
    <p:sldId id="344" r:id="rId13"/>
    <p:sldId id="3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828"/>
  </p:normalViewPr>
  <p:slideViewPr>
    <p:cSldViewPr snapToGrid="0" snapToObjects="1">
      <p:cViewPr varScale="1">
        <p:scale>
          <a:sx n="84" d="100"/>
          <a:sy n="84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BC4A-5679-1A4B-8E6B-BFE6186D0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113F9-DDA5-EE48-AF62-4EA14F31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1A60-21E9-444C-8AD1-D83E2342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80862-EBBE-304B-BB8B-CDEA980C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7618-CE4A-F44C-AE84-0B072F94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6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700A-3C92-FE4B-96B3-09FB2F59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26481-D4C1-1640-AD3E-5FFBD4E3F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90990-2615-144E-8F5D-905D9EFD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5BA30-5F35-994F-89EA-69797B8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E7E8-4E7A-9C4F-BDED-88B26381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9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2CA2C2-34FB-9F42-9EB9-B09087A8A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664C4-6351-5141-9A53-D587CF3A3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DFE9-6EEB-8944-8588-B6A3099F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F666-377A-7444-A01C-D77B27EB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E5423-37C4-9A4D-ACBA-C34BCD75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0F0B-F1D1-6048-99DA-0268ABC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AF6C-3074-E742-880F-68F9BB2FC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6CBF-948D-DD44-A80D-58D16553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8C29-316E-0441-97EC-E7FDAB0D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7137-9AE6-7E46-B632-EC7927BD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2242-A334-1444-AEED-9F0A822B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476A4-9A66-1E47-97E3-5F334D8B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BFE7-CDC2-F244-996A-0FBCB3EB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DF70A-7E62-D04B-BA6E-D07203FD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411C1-C49D-4749-BFD0-281C176B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A5A1-2B1E-A444-BD6B-74E056CC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865A-7B09-FB4D-9BB7-DC2EEACB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1B35-1720-184D-9561-4687EF23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7EC23-F4A0-404E-BF9C-D10E6790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162B8-ECCF-9E46-8F8E-3729CF7A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B9CE9-50A3-DE4D-9F2A-C85E24BC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72E6-F143-C84D-847B-CB4D0640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C0B75-8092-F044-A436-447A77DA9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A4D4F-314C-F04C-A378-57D35DE3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2B8CD-9DB1-DF42-93AA-EE1BB344B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93B69-805C-F94D-B959-59C69D2DA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2F61B-F151-994E-83F4-2590DFAD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6D114-0673-8047-ACDB-AA97E99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E966F-3A7C-8D40-A13C-43EDCB03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4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9CC3-DA74-2E4B-9333-2EC7DDE3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C38E-9404-D546-A722-304FBCF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6FD75-9DE5-374F-AE6D-7453CC87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BEBD7-E20A-1048-972D-707AC39F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EA093-C246-964E-BEF0-BF4FD298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ECC02-7D30-5545-94A5-39E2F5C8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D542F-7171-3C48-B1F4-967FED8C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8956-EC1A-6644-A96D-97E01DCB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7369-4BE7-D840-BB92-2CBD22F9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51F1-335C-7C4E-B582-B3F7C182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364E-0147-A544-AA21-FCDB192F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24B16-4F6E-6F40-930D-390BE419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1977D-FBE8-D64F-9467-5068611E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6EF0-13FB-054D-9CFC-D24121BE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8F4D1-D196-0849-9593-4CA58559E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8457D-A36E-C847-877C-6913CC23F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2DD8D-5424-124A-B7BA-C986D2BF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4BEF-B352-2C42-8591-5ADB613C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6C9A6-E00E-514F-8B67-DB380D8C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6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ECC3-0034-B64F-9915-2577814B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D56E-2D17-A742-8162-CE72BA37B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36C-A644-B245-8E84-6B828654B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A975-4CBF-2F40-B58D-3AF18E7641FB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3D59-40AE-E74D-9737-9734F3D01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3C437-F9EA-F947-AE08-7647A97AA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0913C-394C-D04F-8709-96EB5839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6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Ephesians 6:1-4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Children, obey your parents in the Lord, for this is right. </a:t>
            </a:r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“Honor your father and mother”—which is the first commandment with a promise— </a:t>
            </a:r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“so that it may go well with you and that you may enjoy long life on the earth.”</a:t>
            </a:r>
          </a:p>
        </p:txBody>
      </p:sp>
    </p:spTree>
    <p:extLst>
      <p:ext uri="{BB962C8B-B14F-4D97-AF65-F5344CB8AC3E}">
        <p14:creationId xmlns:p14="http://schemas.microsoft.com/office/powerpoint/2010/main" val="252505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Ephesians 6:1-4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4 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Fathers, do not exasperate your children; instead, bring them up in the training and instruction of the Lord.</a:t>
            </a:r>
          </a:p>
        </p:txBody>
      </p:sp>
    </p:spTree>
    <p:extLst>
      <p:ext uri="{BB962C8B-B14F-4D97-AF65-F5344CB8AC3E}">
        <p14:creationId xmlns:p14="http://schemas.microsoft.com/office/powerpoint/2010/main" val="205655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0A815-8306-F74B-8143-46110A05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44450"/>
            <a:ext cx="101092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Psalm 68:5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father to the fatherless, a defender of widows, is God in his holy dwelling.</a:t>
            </a:r>
          </a:p>
        </p:txBody>
      </p:sp>
    </p:spTree>
    <p:extLst>
      <p:ext uri="{BB962C8B-B14F-4D97-AF65-F5344CB8AC3E}">
        <p14:creationId xmlns:p14="http://schemas.microsoft.com/office/powerpoint/2010/main" val="378913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Juggling diapers. </a:t>
            </a:r>
          </a:p>
          <a:p>
            <a:pPr algn="ctr"/>
            <a:r>
              <a:rPr lang="en-US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maybe growing up is over-rated</a:t>
            </a:r>
          </a:p>
          <a:p>
            <a:pPr algn="ctr"/>
            <a:endParaRPr lang="en-US" sz="7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9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96ED1-C0FD-3F40-A24C-260C765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4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96ED1-C0FD-3F40-A24C-260C765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B1543-F482-F544-A6F0-71BA2759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6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96ED1-C0FD-3F40-A24C-260C765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B1543-F482-F544-A6F0-71BA2759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E38CF-8742-8346-A33F-191D9338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57B06-ACAE-A841-8E0E-2DF37F6DC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1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96ED1-C0FD-3F40-A24C-260C765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B1543-F482-F544-A6F0-71BA2759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E38CF-8742-8346-A33F-191D9338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96ED1-C0FD-3F40-A24C-260C765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B1543-F482-F544-A6F0-71BA2759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E38CF-8742-8346-A33F-191D9338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3C086-B6A9-9D4C-A820-2D44AE4A9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7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96ED1-C0FD-3F40-A24C-260C765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B1543-F482-F544-A6F0-71BA2759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E38CF-8742-8346-A33F-191D9338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3C086-B6A9-9D4C-A820-2D44AE4A9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D1D0F-D74C-6649-B111-9BFAEFE8F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84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Maddy age 10- </a:t>
            </a:r>
            <a:b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You know what I love about living in Brockton?</a:t>
            </a:r>
          </a:p>
          <a:p>
            <a:b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What?</a:t>
            </a:r>
            <a:b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5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5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People play the best music, so fun, and till like 12:00 at night!</a:t>
            </a:r>
          </a:p>
          <a:p>
            <a:endParaRPr lang="en-US" sz="3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May we always see things through the eyes of a child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28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14520</TotalTime>
  <Words>117</Words>
  <Application>Microsoft Macintosh PowerPoint</Application>
  <PresentationFormat>Widescreen</PresentationFormat>
  <Paragraphs>177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Office Theme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box</dc:title>
  <dc:creator>Microsoft Office User</dc:creator>
  <cp:lastModifiedBy>Microsoft Office User</cp:lastModifiedBy>
  <cp:revision>179</cp:revision>
  <dcterms:created xsi:type="dcterms:W3CDTF">2019-01-31T18:54:56Z</dcterms:created>
  <dcterms:modified xsi:type="dcterms:W3CDTF">2019-09-05T11:51:03Z</dcterms:modified>
</cp:coreProperties>
</file>