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28" r:id="rId3"/>
    <p:sldId id="330" r:id="rId4"/>
    <p:sldId id="340" r:id="rId5"/>
    <p:sldId id="339" r:id="rId6"/>
    <p:sldId id="34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828"/>
  </p:normalViewPr>
  <p:slideViewPr>
    <p:cSldViewPr snapToGrid="0" snapToObjects="1">
      <p:cViewPr varScale="1">
        <p:scale>
          <a:sx n="104" d="100"/>
          <a:sy n="104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8/20/19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8/20/19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8/20/19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8/20/19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8/20/19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0913C-394C-D04F-8709-96EB5839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don’t talk about this anymore</a:t>
            </a:r>
          </a:p>
          <a:p>
            <a:pPr algn="ctr"/>
            <a:endParaRPr lang="en-US" sz="7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9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Ephesians 5:1-4</a:t>
            </a: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Follow God’s example, therefore, as dearly loved children </a:t>
            </a:r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2 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walk in the way of love, just as Christ loved us and gave himself up for us as a fragrant offering and sacrifice to God</a:t>
            </a:r>
          </a:p>
        </p:txBody>
      </p:sp>
    </p:spTree>
    <p:extLst>
      <p:ext uri="{BB962C8B-B14F-4D97-AF65-F5344CB8AC3E}">
        <p14:creationId xmlns:p14="http://schemas.microsoft.com/office/powerpoint/2010/main" val="252505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Ephesians 5:1-4</a:t>
            </a: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But among you there must not be even a hint of sexual immorality, or of any kind of impurity, or of greed, because these are improper for God’s holy people. </a:t>
            </a:r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4 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Nor should there be obscenity, foolish talk or coarse joking, which are out of place, but rather thanksgiving.</a:t>
            </a:r>
          </a:p>
        </p:txBody>
      </p:sp>
    </p:spTree>
    <p:extLst>
      <p:ext uri="{BB962C8B-B14F-4D97-AF65-F5344CB8AC3E}">
        <p14:creationId xmlns:p14="http://schemas.microsoft.com/office/powerpoint/2010/main" val="2783316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have an example (Jesus)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are his children (He loves us)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5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can change/repent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6838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E951FE-FC07-D142-B5B9-A0D7A9A3A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06CE3-00FC-8B44-B244-CC2CDFD838D7}"/>
              </a:ext>
            </a:extLst>
          </p:cNvPr>
          <p:cNvSpPr txBox="1"/>
          <p:nvPr/>
        </p:nvSpPr>
        <p:spPr>
          <a:xfrm>
            <a:off x="333632" y="370703"/>
            <a:ext cx="115412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…This leads to Thanksgiving!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960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10549</TotalTime>
  <Words>91</Words>
  <Application>Microsoft Macintosh PowerPoint</Application>
  <PresentationFormat>Widescreen</PresentationFormat>
  <Paragraphs>102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Microsoft Office User</cp:lastModifiedBy>
  <cp:revision>172</cp:revision>
  <dcterms:created xsi:type="dcterms:W3CDTF">2019-01-31T18:54:56Z</dcterms:created>
  <dcterms:modified xsi:type="dcterms:W3CDTF">2019-08-20T16:09:44Z</dcterms:modified>
</cp:coreProperties>
</file>