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323" r:id="rId2"/>
    <p:sldId id="328" r:id="rId3"/>
    <p:sldId id="330" r:id="rId4"/>
    <p:sldId id="336" r:id="rId5"/>
    <p:sldId id="335" r:id="rId6"/>
    <p:sldId id="337" r:id="rId7"/>
    <p:sldId id="338" r:id="rId8"/>
    <p:sldId id="339" r:id="rId9"/>
    <p:sldId id="340" r:id="rId10"/>
    <p:sldId id="341" r:id="rId11"/>
    <p:sldId id="342" r:id="rId12"/>
    <p:sldId id="343" r:id="rId13"/>
    <p:sldId id="344" r:id="rId14"/>
    <p:sldId id="334" r:id="rId15"/>
    <p:sldId id="346" r:id="rId16"/>
    <p:sldId id="347"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721"/>
    <p:restoredTop sz="94778"/>
  </p:normalViewPr>
  <p:slideViewPr>
    <p:cSldViewPr snapToGrid="0" snapToObjects="1">
      <p:cViewPr varScale="1">
        <p:scale>
          <a:sx n="103" d="100"/>
          <a:sy n="103" d="100"/>
        </p:scale>
        <p:origin x="66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95BC4A-5679-1A4B-8E6B-BFE6186D0B7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47113F9-DDA5-EE48-AF62-4EA14F312AB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E5F1A60-21E9-444C-8AD1-D83E2342F874}"/>
              </a:ext>
            </a:extLst>
          </p:cNvPr>
          <p:cNvSpPr>
            <a:spLocks noGrp="1"/>
          </p:cNvSpPr>
          <p:nvPr>
            <p:ph type="dt" sz="half" idx="10"/>
          </p:nvPr>
        </p:nvSpPr>
        <p:spPr/>
        <p:txBody>
          <a:bodyPr/>
          <a:lstStyle/>
          <a:p>
            <a:fld id="{273AA975-4CBF-2F40-B58D-3AF18E7641FB}" type="datetimeFigureOut">
              <a:rPr lang="en-US" smtClean="0"/>
              <a:t>8/7/19</a:t>
            </a:fld>
            <a:endParaRPr lang="en-US" dirty="0"/>
          </a:p>
        </p:txBody>
      </p:sp>
      <p:sp>
        <p:nvSpPr>
          <p:cNvPr id="5" name="Footer Placeholder 4">
            <a:extLst>
              <a:ext uri="{FF2B5EF4-FFF2-40B4-BE49-F238E27FC236}">
                <a16:creationId xmlns:a16="http://schemas.microsoft.com/office/drawing/2014/main" id="{0AB80862-EBBE-304B-BB8B-CDEA980C5C7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B1C7618-CE4A-F44C-AE84-0B072F94E3AD}"/>
              </a:ext>
            </a:extLst>
          </p:cNvPr>
          <p:cNvSpPr>
            <a:spLocks noGrp="1"/>
          </p:cNvSpPr>
          <p:nvPr>
            <p:ph type="sldNum" sz="quarter" idx="12"/>
          </p:nvPr>
        </p:nvSpPr>
        <p:spPr/>
        <p:txBody>
          <a:bodyPr/>
          <a:lstStyle/>
          <a:p>
            <a:fld id="{C6747C9F-64DA-9347-95E9-CB1D5D9196FB}" type="slidenum">
              <a:rPr lang="en-US" smtClean="0"/>
              <a:t>‹#›</a:t>
            </a:fld>
            <a:endParaRPr lang="en-US" dirty="0"/>
          </a:p>
        </p:txBody>
      </p:sp>
    </p:spTree>
    <p:extLst>
      <p:ext uri="{BB962C8B-B14F-4D97-AF65-F5344CB8AC3E}">
        <p14:creationId xmlns:p14="http://schemas.microsoft.com/office/powerpoint/2010/main" val="22597647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78700A-3C92-FE4B-96B3-09FB2F593EE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6E26481-D4C1-1640-AD3E-5FFBD4E3FEF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E90990-2615-144E-8F5D-905D9EFDCE7C}"/>
              </a:ext>
            </a:extLst>
          </p:cNvPr>
          <p:cNvSpPr>
            <a:spLocks noGrp="1"/>
          </p:cNvSpPr>
          <p:nvPr>
            <p:ph type="dt" sz="half" idx="10"/>
          </p:nvPr>
        </p:nvSpPr>
        <p:spPr/>
        <p:txBody>
          <a:bodyPr/>
          <a:lstStyle/>
          <a:p>
            <a:fld id="{273AA975-4CBF-2F40-B58D-3AF18E7641FB}" type="datetimeFigureOut">
              <a:rPr lang="en-US" smtClean="0"/>
              <a:t>8/7/19</a:t>
            </a:fld>
            <a:endParaRPr lang="en-US" dirty="0"/>
          </a:p>
        </p:txBody>
      </p:sp>
      <p:sp>
        <p:nvSpPr>
          <p:cNvPr id="5" name="Footer Placeholder 4">
            <a:extLst>
              <a:ext uri="{FF2B5EF4-FFF2-40B4-BE49-F238E27FC236}">
                <a16:creationId xmlns:a16="http://schemas.microsoft.com/office/drawing/2014/main" id="{3FD5BA30-5F35-994F-89EA-69797B8C25F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C40E7E8-4E7A-9C4F-BDED-88B263819F93}"/>
              </a:ext>
            </a:extLst>
          </p:cNvPr>
          <p:cNvSpPr>
            <a:spLocks noGrp="1"/>
          </p:cNvSpPr>
          <p:nvPr>
            <p:ph type="sldNum" sz="quarter" idx="12"/>
          </p:nvPr>
        </p:nvSpPr>
        <p:spPr/>
        <p:txBody>
          <a:bodyPr/>
          <a:lstStyle/>
          <a:p>
            <a:fld id="{C6747C9F-64DA-9347-95E9-CB1D5D9196FB}" type="slidenum">
              <a:rPr lang="en-US" smtClean="0"/>
              <a:t>‹#›</a:t>
            </a:fld>
            <a:endParaRPr lang="en-US" dirty="0"/>
          </a:p>
        </p:txBody>
      </p:sp>
    </p:spTree>
    <p:extLst>
      <p:ext uri="{BB962C8B-B14F-4D97-AF65-F5344CB8AC3E}">
        <p14:creationId xmlns:p14="http://schemas.microsoft.com/office/powerpoint/2010/main" val="40273965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2CA2C2-34FB-9F42-9EB9-B09087A8A3A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37664C4-6351-5141-9A53-D587CF3A3BD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3DDFE9-6EEB-8944-8588-B6A3099F4787}"/>
              </a:ext>
            </a:extLst>
          </p:cNvPr>
          <p:cNvSpPr>
            <a:spLocks noGrp="1"/>
          </p:cNvSpPr>
          <p:nvPr>
            <p:ph type="dt" sz="half" idx="10"/>
          </p:nvPr>
        </p:nvSpPr>
        <p:spPr/>
        <p:txBody>
          <a:bodyPr/>
          <a:lstStyle/>
          <a:p>
            <a:fld id="{273AA975-4CBF-2F40-B58D-3AF18E7641FB}" type="datetimeFigureOut">
              <a:rPr lang="en-US" smtClean="0"/>
              <a:t>8/7/19</a:t>
            </a:fld>
            <a:endParaRPr lang="en-US" dirty="0"/>
          </a:p>
        </p:txBody>
      </p:sp>
      <p:sp>
        <p:nvSpPr>
          <p:cNvPr id="5" name="Footer Placeholder 4">
            <a:extLst>
              <a:ext uri="{FF2B5EF4-FFF2-40B4-BE49-F238E27FC236}">
                <a16:creationId xmlns:a16="http://schemas.microsoft.com/office/drawing/2014/main" id="{8BA2F666-377A-7444-A01C-D77B27EB649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FAE5423-37C4-9A4D-ACBA-C34BCD7558BE}"/>
              </a:ext>
            </a:extLst>
          </p:cNvPr>
          <p:cNvSpPr>
            <a:spLocks noGrp="1"/>
          </p:cNvSpPr>
          <p:nvPr>
            <p:ph type="sldNum" sz="quarter" idx="12"/>
          </p:nvPr>
        </p:nvSpPr>
        <p:spPr/>
        <p:txBody>
          <a:bodyPr/>
          <a:lstStyle/>
          <a:p>
            <a:fld id="{C6747C9F-64DA-9347-95E9-CB1D5D9196FB}" type="slidenum">
              <a:rPr lang="en-US" smtClean="0"/>
              <a:t>‹#›</a:t>
            </a:fld>
            <a:endParaRPr lang="en-US" dirty="0"/>
          </a:p>
        </p:txBody>
      </p:sp>
    </p:spTree>
    <p:extLst>
      <p:ext uri="{BB962C8B-B14F-4D97-AF65-F5344CB8AC3E}">
        <p14:creationId xmlns:p14="http://schemas.microsoft.com/office/powerpoint/2010/main" val="7319655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450F0B-F1D1-6048-99DA-0268ABC421A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CEEAF6C-3074-E742-880F-68F9BB2FCA9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166CBF-948D-DD44-A80D-58D16553ABC7}"/>
              </a:ext>
            </a:extLst>
          </p:cNvPr>
          <p:cNvSpPr>
            <a:spLocks noGrp="1"/>
          </p:cNvSpPr>
          <p:nvPr>
            <p:ph type="dt" sz="half" idx="10"/>
          </p:nvPr>
        </p:nvSpPr>
        <p:spPr/>
        <p:txBody>
          <a:bodyPr/>
          <a:lstStyle/>
          <a:p>
            <a:fld id="{273AA975-4CBF-2F40-B58D-3AF18E7641FB}" type="datetimeFigureOut">
              <a:rPr lang="en-US" smtClean="0"/>
              <a:t>8/7/19</a:t>
            </a:fld>
            <a:endParaRPr lang="en-US" dirty="0"/>
          </a:p>
        </p:txBody>
      </p:sp>
      <p:sp>
        <p:nvSpPr>
          <p:cNvPr id="5" name="Footer Placeholder 4">
            <a:extLst>
              <a:ext uri="{FF2B5EF4-FFF2-40B4-BE49-F238E27FC236}">
                <a16:creationId xmlns:a16="http://schemas.microsoft.com/office/drawing/2014/main" id="{34498C29-316E-0441-97EC-E7FDAB0D207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6477137-9AE6-7E46-B632-EC7927BD289C}"/>
              </a:ext>
            </a:extLst>
          </p:cNvPr>
          <p:cNvSpPr>
            <a:spLocks noGrp="1"/>
          </p:cNvSpPr>
          <p:nvPr>
            <p:ph type="sldNum" sz="quarter" idx="12"/>
          </p:nvPr>
        </p:nvSpPr>
        <p:spPr/>
        <p:txBody>
          <a:bodyPr/>
          <a:lstStyle/>
          <a:p>
            <a:fld id="{C6747C9F-64DA-9347-95E9-CB1D5D9196FB}" type="slidenum">
              <a:rPr lang="en-US" smtClean="0"/>
              <a:t>‹#›</a:t>
            </a:fld>
            <a:endParaRPr lang="en-US" dirty="0"/>
          </a:p>
        </p:txBody>
      </p:sp>
    </p:spTree>
    <p:extLst>
      <p:ext uri="{BB962C8B-B14F-4D97-AF65-F5344CB8AC3E}">
        <p14:creationId xmlns:p14="http://schemas.microsoft.com/office/powerpoint/2010/main" val="29545448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62242-A334-1444-AEED-9F0A822BEBA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65476A4-9A66-1E47-97E3-5F334D8B50A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28CBFE7-CDC2-F244-996A-0FBCB3EB5308}"/>
              </a:ext>
            </a:extLst>
          </p:cNvPr>
          <p:cNvSpPr>
            <a:spLocks noGrp="1"/>
          </p:cNvSpPr>
          <p:nvPr>
            <p:ph type="dt" sz="half" idx="10"/>
          </p:nvPr>
        </p:nvSpPr>
        <p:spPr/>
        <p:txBody>
          <a:bodyPr/>
          <a:lstStyle/>
          <a:p>
            <a:fld id="{273AA975-4CBF-2F40-B58D-3AF18E7641FB}" type="datetimeFigureOut">
              <a:rPr lang="en-US" smtClean="0"/>
              <a:t>8/7/19</a:t>
            </a:fld>
            <a:endParaRPr lang="en-US" dirty="0"/>
          </a:p>
        </p:txBody>
      </p:sp>
      <p:sp>
        <p:nvSpPr>
          <p:cNvPr id="5" name="Footer Placeholder 4">
            <a:extLst>
              <a:ext uri="{FF2B5EF4-FFF2-40B4-BE49-F238E27FC236}">
                <a16:creationId xmlns:a16="http://schemas.microsoft.com/office/drawing/2014/main" id="{8B4DF70A-7E62-D04B-BA6E-D07203FD7BD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C3411C1-C49D-4749-BFD0-281C176B4BC6}"/>
              </a:ext>
            </a:extLst>
          </p:cNvPr>
          <p:cNvSpPr>
            <a:spLocks noGrp="1"/>
          </p:cNvSpPr>
          <p:nvPr>
            <p:ph type="sldNum" sz="quarter" idx="12"/>
          </p:nvPr>
        </p:nvSpPr>
        <p:spPr/>
        <p:txBody>
          <a:bodyPr/>
          <a:lstStyle/>
          <a:p>
            <a:fld id="{C6747C9F-64DA-9347-95E9-CB1D5D9196FB}" type="slidenum">
              <a:rPr lang="en-US" smtClean="0"/>
              <a:t>‹#›</a:t>
            </a:fld>
            <a:endParaRPr lang="en-US" dirty="0"/>
          </a:p>
        </p:txBody>
      </p:sp>
    </p:spTree>
    <p:extLst>
      <p:ext uri="{BB962C8B-B14F-4D97-AF65-F5344CB8AC3E}">
        <p14:creationId xmlns:p14="http://schemas.microsoft.com/office/powerpoint/2010/main" val="15130671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0A5A1-2B1E-A444-BD6B-74E056CC11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8C9865A-7B09-FB4D-9BB7-DC2EEACB979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0F01B35-1720-184D-9561-4687EF23881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177EC23-F4A0-404E-BF9C-D10E679026E4}"/>
              </a:ext>
            </a:extLst>
          </p:cNvPr>
          <p:cNvSpPr>
            <a:spLocks noGrp="1"/>
          </p:cNvSpPr>
          <p:nvPr>
            <p:ph type="dt" sz="half" idx="10"/>
          </p:nvPr>
        </p:nvSpPr>
        <p:spPr/>
        <p:txBody>
          <a:bodyPr/>
          <a:lstStyle/>
          <a:p>
            <a:fld id="{273AA975-4CBF-2F40-B58D-3AF18E7641FB}" type="datetimeFigureOut">
              <a:rPr lang="en-US" smtClean="0"/>
              <a:t>8/7/19</a:t>
            </a:fld>
            <a:endParaRPr lang="en-US" dirty="0"/>
          </a:p>
        </p:txBody>
      </p:sp>
      <p:sp>
        <p:nvSpPr>
          <p:cNvPr id="6" name="Footer Placeholder 5">
            <a:extLst>
              <a:ext uri="{FF2B5EF4-FFF2-40B4-BE49-F238E27FC236}">
                <a16:creationId xmlns:a16="http://schemas.microsoft.com/office/drawing/2014/main" id="{4F3162B8-ECCF-9E46-8F8E-3729CF7AB64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8BB9CE9-50A3-DE4D-9F2A-C85E24BCC9ED}"/>
              </a:ext>
            </a:extLst>
          </p:cNvPr>
          <p:cNvSpPr>
            <a:spLocks noGrp="1"/>
          </p:cNvSpPr>
          <p:nvPr>
            <p:ph type="sldNum" sz="quarter" idx="12"/>
          </p:nvPr>
        </p:nvSpPr>
        <p:spPr/>
        <p:txBody>
          <a:bodyPr/>
          <a:lstStyle/>
          <a:p>
            <a:fld id="{C6747C9F-64DA-9347-95E9-CB1D5D9196FB}" type="slidenum">
              <a:rPr lang="en-US" smtClean="0"/>
              <a:t>‹#›</a:t>
            </a:fld>
            <a:endParaRPr lang="en-US" dirty="0"/>
          </a:p>
        </p:txBody>
      </p:sp>
    </p:spTree>
    <p:extLst>
      <p:ext uri="{BB962C8B-B14F-4D97-AF65-F5344CB8AC3E}">
        <p14:creationId xmlns:p14="http://schemas.microsoft.com/office/powerpoint/2010/main" val="12398023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1472E6-F143-C84D-847B-CB4D0640B68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D9C0B75-8092-F044-A436-447A77DA966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59A4D4F-314C-F04C-A378-57D35DE3372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CB2B8CD-9DB1-DF42-93AA-EE1BB344BF0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5593B69-805C-F94D-B959-59C69D2DAB9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BA2F61B-F151-994E-83F4-2590DFADB21D}"/>
              </a:ext>
            </a:extLst>
          </p:cNvPr>
          <p:cNvSpPr>
            <a:spLocks noGrp="1"/>
          </p:cNvSpPr>
          <p:nvPr>
            <p:ph type="dt" sz="half" idx="10"/>
          </p:nvPr>
        </p:nvSpPr>
        <p:spPr/>
        <p:txBody>
          <a:bodyPr/>
          <a:lstStyle/>
          <a:p>
            <a:fld id="{273AA975-4CBF-2F40-B58D-3AF18E7641FB}" type="datetimeFigureOut">
              <a:rPr lang="en-US" smtClean="0"/>
              <a:t>8/7/19</a:t>
            </a:fld>
            <a:endParaRPr lang="en-US" dirty="0"/>
          </a:p>
        </p:txBody>
      </p:sp>
      <p:sp>
        <p:nvSpPr>
          <p:cNvPr id="8" name="Footer Placeholder 7">
            <a:extLst>
              <a:ext uri="{FF2B5EF4-FFF2-40B4-BE49-F238E27FC236}">
                <a16:creationId xmlns:a16="http://schemas.microsoft.com/office/drawing/2014/main" id="{EF46D114-0673-8047-ACDB-AA97E9980DD0}"/>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69E966F-3A7C-8D40-A13C-43EDCB03B752}"/>
              </a:ext>
            </a:extLst>
          </p:cNvPr>
          <p:cNvSpPr>
            <a:spLocks noGrp="1"/>
          </p:cNvSpPr>
          <p:nvPr>
            <p:ph type="sldNum" sz="quarter" idx="12"/>
          </p:nvPr>
        </p:nvSpPr>
        <p:spPr/>
        <p:txBody>
          <a:bodyPr/>
          <a:lstStyle/>
          <a:p>
            <a:fld id="{C6747C9F-64DA-9347-95E9-CB1D5D9196FB}" type="slidenum">
              <a:rPr lang="en-US" smtClean="0"/>
              <a:t>‹#›</a:t>
            </a:fld>
            <a:endParaRPr lang="en-US" dirty="0"/>
          </a:p>
        </p:txBody>
      </p:sp>
    </p:spTree>
    <p:extLst>
      <p:ext uri="{BB962C8B-B14F-4D97-AF65-F5344CB8AC3E}">
        <p14:creationId xmlns:p14="http://schemas.microsoft.com/office/powerpoint/2010/main" val="2662341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09CC3-DA74-2E4B-9333-2EC7DDE36F1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B37C38E-9404-D546-A722-304FBCF3D949}"/>
              </a:ext>
            </a:extLst>
          </p:cNvPr>
          <p:cNvSpPr>
            <a:spLocks noGrp="1"/>
          </p:cNvSpPr>
          <p:nvPr>
            <p:ph type="dt" sz="half" idx="10"/>
          </p:nvPr>
        </p:nvSpPr>
        <p:spPr/>
        <p:txBody>
          <a:bodyPr/>
          <a:lstStyle/>
          <a:p>
            <a:fld id="{273AA975-4CBF-2F40-B58D-3AF18E7641FB}" type="datetimeFigureOut">
              <a:rPr lang="en-US" smtClean="0"/>
              <a:t>8/7/19</a:t>
            </a:fld>
            <a:endParaRPr lang="en-US" dirty="0"/>
          </a:p>
        </p:txBody>
      </p:sp>
      <p:sp>
        <p:nvSpPr>
          <p:cNvPr id="4" name="Footer Placeholder 3">
            <a:extLst>
              <a:ext uri="{FF2B5EF4-FFF2-40B4-BE49-F238E27FC236}">
                <a16:creationId xmlns:a16="http://schemas.microsoft.com/office/drawing/2014/main" id="{3A16FD75-9DE5-374F-AE6D-7453CC87D10A}"/>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EFBEBD7-E20A-1048-972D-707AC39F4CFC}"/>
              </a:ext>
            </a:extLst>
          </p:cNvPr>
          <p:cNvSpPr>
            <a:spLocks noGrp="1"/>
          </p:cNvSpPr>
          <p:nvPr>
            <p:ph type="sldNum" sz="quarter" idx="12"/>
          </p:nvPr>
        </p:nvSpPr>
        <p:spPr/>
        <p:txBody>
          <a:bodyPr/>
          <a:lstStyle/>
          <a:p>
            <a:fld id="{C6747C9F-64DA-9347-95E9-CB1D5D9196FB}" type="slidenum">
              <a:rPr lang="en-US" smtClean="0"/>
              <a:t>‹#›</a:t>
            </a:fld>
            <a:endParaRPr lang="en-US" dirty="0"/>
          </a:p>
        </p:txBody>
      </p:sp>
    </p:spTree>
    <p:extLst>
      <p:ext uri="{BB962C8B-B14F-4D97-AF65-F5344CB8AC3E}">
        <p14:creationId xmlns:p14="http://schemas.microsoft.com/office/powerpoint/2010/main" val="15223125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30EA093-C246-964E-BEF0-BF4FD2983A75}"/>
              </a:ext>
            </a:extLst>
          </p:cNvPr>
          <p:cNvSpPr>
            <a:spLocks noGrp="1"/>
          </p:cNvSpPr>
          <p:nvPr>
            <p:ph type="dt" sz="half" idx="10"/>
          </p:nvPr>
        </p:nvSpPr>
        <p:spPr/>
        <p:txBody>
          <a:bodyPr/>
          <a:lstStyle/>
          <a:p>
            <a:fld id="{273AA975-4CBF-2F40-B58D-3AF18E7641FB}" type="datetimeFigureOut">
              <a:rPr lang="en-US" smtClean="0"/>
              <a:t>8/7/19</a:t>
            </a:fld>
            <a:endParaRPr lang="en-US" dirty="0"/>
          </a:p>
        </p:txBody>
      </p:sp>
      <p:sp>
        <p:nvSpPr>
          <p:cNvPr id="3" name="Footer Placeholder 2">
            <a:extLst>
              <a:ext uri="{FF2B5EF4-FFF2-40B4-BE49-F238E27FC236}">
                <a16:creationId xmlns:a16="http://schemas.microsoft.com/office/drawing/2014/main" id="{037ECC02-7D30-5545-94A5-39E2F5C88DB7}"/>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D68D542F-7171-3C48-B1F4-967FED8C4280}"/>
              </a:ext>
            </a:extLst>
          </p:cNvPr>
          <p:cNvSpPr>
            <a:spLocks noGrp="1"/>
          </p:cNvSpPr>
          <p:nvPr>
            <p:ph type="sldNum" sz="quarter" idx="12"/>
          </p:nvPr>
        </p:nvSpPr>
        <p:spPr/>
        <p:txBody>
          <a:bodyPr/>
          <a:lstStyle/>
          <a:p>
            <a:fld id="{C6747C9F-64DA-9347-95E9-CB1D5D9196FB}" type="slidenum">
              <a:rPr lang="en-US" smtClean="0"/>
              <a:t>‹#›</a:t>
            </a:fld>
            <a:endParaRPr lang="en-US" dirty="0"/>
          </a:p>
        </p:txBody>
      </p:sp>
    </p:spTree>
    <p:extLst>
      <p:ext uri="{BB962C8B-B14F-4D97-AF65-F5344CB8AC3E}">
        <p14:creationId xmlns:p14="http://schemas.microsoft.com/office/powerpoint/2010/main" val="24300023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F18956-EC1A-6644-A96D-97E01DCB7A0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91E7369-4BE7-D840-BB92-2CBD22F9102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38F51F1-335C-7C4E-B582-B3F7C182EE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E43364E-0147-A544-AA21-FCDB192F2662}"/>
              </a:ext>
            </a:extLst>
          </p:cNvPr>
          <p:cNvSpPr>
            <a:spLocks noGrp="1"/>
          </p:cNvSpPr>
          <p:nvPr>
            <p:ph type="dt" sz="half" idx="10"/>
          </p:nvPr>
        </p:nvSpPr>
        <p:spPr/>
        <p:txBody>
          <a:bodyPr/>
          <a:lstStyle/>
          <a:p>
            <a:fld id="{273AA975-4CBF-2F40-B58D-3AF18E7641FB}" type="datetimeFigureOut">
              <a:rPr lang="en-US" smtClean="0"/>
              <a:t>8/7/19</a:t>
            </a:fld>
            <a:endParaRPr lang="en-US" dirty="0"/>
          </a:p>
        </p:txBody>
      </p:sp>
      <p:sp>
        <p:nvSpPr>
          <p:cNvPr id="6" name="Footer Placeholder 5">
            <a:extLst>
              <a:ext uri="{FF2B5EF4-FFF2-40B4-BE49-F238E27FC236}">
                <a16:creationId xmlns:a16="http://schemas.microsoft.com/office/drawing/2014/main" id="{F5224B16-4F6E-6F40-930D-390BE4199C5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A21977D-FBE8-D64F-9467-5068611E8229}"/>
              </a:ext>
            </a:extLst>
          </p:cNvPr>
          <p:cNvSpPr>
            <a:spLocks noGrp="1"/>
          </p:cNvSpPr>
          <p:nvPr>
            <p:ph type="sldNum" sz="quarter" idx="12"/>
          </p:nvPr>
        </p:nvSpPr>
        <p:spPr/>
        <p:txBody>
          <a:bodyPr/>
          <a:lstStyle/>
          <a:p>
            <a:fld id="{C6747C9F-64DA-9347-95E9-CB1D5D9196FB}" type="slidenum">
              <a:rPr lang="en-US" smtClean="0"/>
              <a:t>‹#›</a:t>
            </a:fld>
            <a:endParaRPr lang="en-US" dirty="0"/>
          </a:p>
        </p:txBody>
      </p:sp>
    </p:spTree>
    <p:extLst>
      <p:ext uri="{BB962C8B-B14F-4D97-AF65-F5344CB8AC3E}">
        <p14:creationId xmlns:p14="http://schemas.microsoft.com/office/powerpoint/2010/main" val="9650885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76EF0-13FB-054D-9CFC-D24121BE9B4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D48F4D1-D196-0849-9593-4CA58559E09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67D8457D-A36E-C847-877C-6913CC23F5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AE2DD8D-5424-124A-B7BA-C986D2BF65C6}"/>
              </a:ext>
            </a:extLst>
          </p:cNvPr>
          <p:cNvSpPr>
            <a:spLocks noGrp="1"/>
          </p:cNvSpPr>
          <p:nvPr>
            <p:ph type="dt" sz="half" idx="10"/>
          </p:nvPr>
        </p:nvSpPr>
        <p:spPr/>
        <p:txBody>
          <a:bodyPr/>
          <a:lstStyle/>
          <a:p>
            <a:fld id="{273AA975-4CBF-2F40-B58D-3AF18E7641FB}" type="datetimeFigureOut">
              <a:rPr lang="en-US" smtClean="0"/>
              <a:t>8/7/19</a:t>
            </a:fld>
            <a:endParaRPr lang="en-US" dirty="0"/>
          </a:p>
        </p:txBody>
      </p:sp>
      <p:sp>
        <p:nvSpPr>
          <p:cNvPr id="6" name="Footer Placeholder 5">
            <a:extLst>
              <a:ext uri="{FF2B5EF4-FFF2-40B4-BE49-F238E27FC236}">
                <a16:creationId xmlns:a16="http://schemas.microsoft.com/office/drawing/2014/main" id="{F5044BEF-B352-2C42-8591-5ADB613C787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506C9A6-E00E-514F-8B67-DB380D8C8F5D}"/>
              </a:ext>
            </a:extLst>
          </p:cNvPr>
          <p:cNvSpPr>
            <a:spLocks noGrp="1"/>
          </p:cNvSpPr>
          <p:nvPr>
            <p:ph type="sldNum" sz="quarter" idx="12"/>
          </p:nvPr>
        </p:nvSpPr>
        <p:spPr/>
        <p:txBody>
          <a:bodyPr/>
          <a:lstStyle/>
          <a:p>
            <a:fld id="{C6747C9F-64DA-9347-95E9-CB1D5D9196FB}" type="slidenum">
              <a:rPr lang="en-US" smtClean="0"/>
              <a:t>‹#›</a:t>
            </a:fld>
            <a:endParaRPr lang="en-US" dirty="0"/>
          </a:p>
        </p:txBody>
      </p:sp>
    </p:spTree>
    <p:extLst>
      <p:ext uri="{BB962C8B-B14F-4D97-AF65-F5344CB8AC3E}">
        <p14:creationId xmlns:p14="http://schemas.microsoft.com/office/powerpoint/2010/main" val="18610625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267ECC3-0034-B64F-9915-2577814BB9B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080D56E-2D17-A742-8162-CE72BA37B44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51236C-A644-B245-8E84-6B828654B4F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3AA975-4CBF-2F40-B58D-3AF18E7641FB}" type="datetimeFigureOut">
              <a:rPr lang="en-US" smtClean="0"/>
              <a:t>8/7/19</a:t>
            </a:fld>
            <a:endParaRPr lang="en-US" dirty="0"/>
          </a:p>
        </p:txBody>
      </p:sp>
      <p:sp>
        <p:nvSpPr>
          <p:cNvPr id="5" name="Footer Placeholder 4">
            <a:extLst>
              <a:ext uri="{FF2B5EF4-FFF2-40B4-BE49-F238E27FC236}">
                <a16:creationId xmlns:a16="http://schemas.microsoft.com/office/drawing/2014/main" id="{8B5F3D59-40AE-E74D-9737-9734F3D01CC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3EB3C437-F9EA-F947-AE08-7647A97AA6B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747C9F-64DA-9347-95E9-CB1D5D9196FB}" type="slidenum">
              <a:rPr lang="en-US" smtClean="0"/>
              <a:t>‹#›</a:t>
            </a:fld>
            <a:endParaRPr lang="en-US" dirty="0"/>
          </a:p>
        </p:txBody>
      </p:sp>
    </p:spTree>
    <p:extLst>
      <p:ext uri="{BB962C8B-B14F-4D97-AF65-F5344CB8AC3E}">
        <p14:creationId xmlns:p14="http://schemas.microsoft.com/office/powerpoint/2010/main" val="23462543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5" name="Rectangle 1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A1F86FD-90A9-3743-A60C-CE93928AAC1A}"/>
              </a:ext>
            </a:extLst>
          </p:cNvPr>
          <p:cNvSpPr>
            <a:spLocks noGrp="1"/>
          </p:cNvSpPr>
          <p:nvPr>
            <p:ph type="ctrTitle"/>
          </p:nvPr>
        </p:nvSpPr>
        <p:spPr>
          <a:xfrm>
            <a:off x="1524000" y="1122362"/>
            <a:ext cx="9144000" cy="2900518"/>
          </a:xfrm>
        </p:spPr>
        <p:txBody>
          <a:bodyPr>
            <a:normAutofit/>
          </a:bodyPr>
          <a:lstStyle/>
          <a:p>
            <a:r>
              <a:rPr lang="en-US" dirty="0">
                <a:solidFill>
                  <a:srgbClr val="FFFFFF"/>
                </a:solidFill>
              </a:rPr>
              <a:t>Text box</a:t>
            </a:r>
          </a:p>
        </p:txBody>
      </p:sp>
      <p:sp>
        <p:nvSpPr>
          <p:cNvPr id="9" name="TextBox 8">
            <a:extLst>
              <a:ext uri="{FF2B5EF4-FFF2-40B4-BE49-F238E27FC236}">
                <a16:creationId xmlns:a16="http://schemas.microsoft.com/office/drawing/2014/main" id="{B353D269-869A-2E46-8FE2-47E0BFB4B4DD}"/>
              </a:ext>
            </a:extLst>
          </p:cNvPr>
          <p:cNvSpPr txBox="1"/>
          <p:nvPr/>
        </p:nvSpPr>
        <p:spPr>
          <a:xfrm>
            <a:off x="451104" y="853441"/>
            <a:ext cx="11289792" cy="2769989"/>
          </a:xfrm>
          <a:prstGeom prst="rect">
            <a:avLst/>
          </a:prstGeom>
          <a:noFill/>
        </p:spPr>
        <p:txBody>
          <a:bodyPr wrap="square" rtlCol="0">
            <a:spAutoFit/>
          </a:bodyPr>
          <a:lstStyle/>
          <a:p>
            <a:r>
              <a:rPr lang="en-US" sz="2900" b="1" dirty="0">
                <a:solidFill>
                  <a:schemeClr val="bg1"/>
                </a:solidFill>
                <a:latin typeface="Century Gothic" panose="020B0502020202020204" pitchFamily="34" charset="0"/>
              </a:rPr>
              <a:t>he was.</a:t>
            </a:r>
          </a:p>
          <a:p>
            <a:r>
              <a:rPr lang="en-US" sz="2900" b="1" baseline="30000" dirty="0">
                <a:solidFill>
                  <a:schemeClr val="bg1"/>
                </a:solidFill>
                <a:latin typeface="Century Gothic" panose="020B0502020202020204" pitchFamily="34" charset="0"/>
              </a:rPr>
              <a:t>35 </a:t>
            </a:r>
            <a:r>
              <a:rPr lang="en-US" sz="2900" b="1" dirty="0">
                <a:solidFill>
                  <a:schemeClr val="bg1"/>
                </a:solidFill>
                <a:latin typeface="Century Gothic" panose="020B0502020202020204" pitchFamily="34" charset="0"/>
              </a:rPr>
              <a:t>Very early in the morning, while it was still dark, Jesus got up, left the house and went off to a solitary place, where he prayed.</a:t>
            </a:r>
            <a:r>
              <a:rPr lang="en-US" sz="2900" dirty="0"/>
              <a:t> </a:t>
            </a:r>
            <a:r>
              <a:rPr lang="en-US" sz="2900" b="1" dirty="0">
                <a:solidFill>
                  <a:schemeClr val="bg1"/>
                </a:solidFill>
                <a:latin typeface="Century Gothic" panose="020B0502020202020204" pitchFamily="34" charset="0"/>
              </a:rPr>
              <a:t>Simon and his companions went to look for him, </a:t>
            </a:r>
            <a:r>
              <a:rPr lang="en-US" sz="2900" b="1" baseline="30000" dirty="0">
                <a:solidFill>
                  <a:schemeClr val="bg1"/>
                </a:solidFill>
                <a:latin typeface="Century Gothic" panose="020B0502020202020204" pitchFamily="34" charset="0"/>
              </a:rPr>
              <a:t>37 </a:t>
            </a:r>
            <a:r>
              <a:rPr lang="en-US" sz="2900" b="1" dirty="0">
                <a:solidFill>
                  <a:schemeClr val="bg1"/>
                </a:solidFill>
                <a:latin typeface="Century Gothic" panose="020B0502020202020204" pitchFamily="34" charset="0"/>
              </a:rPr>
              <a:t>and when they found him, they exclaimed: “Everyone is looking for you!” </a:t>
            </a:r>
          </a:p>
        </p:txBody>
      </p:sp>
      <p:sp>
        <p:nvSpPr>
          <p:cNvPr id="8" name="TextBox 7">
            <a:extLst>
              <a:ext uri="{FF2B5EF4-FFF2-40B4-BE49-F238E27FC236}">
                <a16:creationId xmlns:a16="http://schemas.microsoft.com/office/drawing/2014/main" id="{F755F3F8-0DC7-9447-948E-F5ECDE2A379D}"/>
              </a:ext>
            </a:extLst>
          </p:cNvPr>
          <p:cNvSpPr txBox="1"/>
          <p:nvPr/>
        </p:nvSpPr>
        <p:spPr>
          <a:xfrm>
            <a:off x="451104" y="853441"/>
            <a:ext cx="11289792" cy="2492990"/>
          </a:xfrm>
          <a:prstGeom prst="rect">
            <a:avLst/>
          </a:prstGeom>
          <a:noFill/>
        </p:spPr>
        <p:txBody>
          <a:bodyPr wrap="square" rtlCol="0">
            <a:spAutoFit/>
          </a:bodyPr>
          <a:lstStyle/>
          <a:p>
            <a:pPr algn="ctr"/>
            <a:endParaRPr lang="en-US" sz="4000" b="1" dirty="0">
              <a:solidFill>
                <a:schemeClr val="bg1"/>
              </a:solidFill>
              <a:latin typeface="Century Gothic" panose="020B0502020202020204" pitchFamily="34" charset="0"/>
            </a:endParaRPr>
          </a:p>
          <a:p>
            <a:pPr algn="ctr"/>
            <a:endParaRPr lang="en-US" sz="4000" b="1" dirty="0">
              <a:solidFill>
                <a:schemeClr val="bg1"/>
              </a:solidFill>
              <a:latin typeface="Century Gothic" panose="020B0502020202020204" pitchFamily="34" charset="0"/>
            </a:endParaRPr>
          </a:p>
          <a:p>
            <a:pPr algn="ctr"/>
            <a:endParaRPr lang="en-US" sz="4000" b="1" dirty="0">
              <a:solidFill>
                <a:schemeClr val="bg1"/>
              </a:solidFill>
              <a:latin typeface="Century Gothic" panose="020B0502020202020204" pitchFamily="34" charset="0"/>
            </a:endParaRPr>
          </a:p>
          <a:p>
            <a:endParaRPr lang="en-US" dirty="0"/>
          </a:p>
          <a:p>
            <a:endParaRPr lang="en-US" dirty="0"/>
          </a:p>
        </p:txBody>
      </p:sp>
      <p:sp>
        <p:nvSpPr>
          <p:cNvPr id="6" name="TextBox 5">
            <a:extLst>
              <a:ext uri="{FF2B5EF4-FFF2-40B4-BE49-F238E27FC236}">
                <a16:creationId xmlns:a16="http://schemas.microsoft.com/office/drawing/2014/main" id="{7595040C-9123-0340-8B8E-0C17BE295A50}"/>
              </a:ext>
            </a:extLst>
          </p:cNvPr>
          <p:cNvSpPr txBox="1"/>
          <p:nvPr/>
        </p:nvSpPr>
        <p:spPr>
          <a:xfrm>
            <a:off x="333632" y="370703"/>
            <a:ext cx="11294076" cy="2569934"/>
          </a:xfrm>
          <a:prstGeom prst="rect">
            <a:avLst/>
          </a:prstGeom>
          <a:noFill/>
        </p:spPr>
        <p:txBody>
          <a:bodyPr wrap="square" rtlCol="0">
            <a:spAutoFit/>
          </a:bodyPr>
          <a:lstStyle/>
          <a:p>
            <a:pPr algn="ctr"/>
            <a:endParaRPr lang="en-US" sz="900" b="1" dirty="0">
              <a:solidFill>
                <a:schemeClr val="bg1"/>
              </a:solidFill>
              <a:latin typeface="Century Gothic" panose="020B0502020202020204" pitchFamily="34" charset="0"/>
            </a:endParaRPr>
          </a:p>
          <a:p>
            <a:pPr algn="ctr"/>
            <a:endParaRPr lang="en-US" sz="900" b="1" dirty="0">
              <a:solidFill>
                <a:schemeClr val="bg1"/>
              </a:solidFill>
              <a:latin typeface="Century Gothic" panose="020B0502020202020204" pitchFamily="34" charset="0"/>
            </a:endParaRPr>
          </a:p>
          <a:p>
            <a:pPr algn="ctr"/>
            <a:endParaRPr lang="en-US" sz="8000" b="1" dirty="0">
              <a:latin typeface="Century Gothic" panose="020B0502020202020204" pitchFamily="34" charset="0"/>
            </a:endParaRPr>
          </a:p>
          <a:p>
            <a:pPr algn="ctr"/>
            <a:endParaRPr lang="en-US" sz="900" b="1" dirty="0">
              <a:solidFill>
                <a:schemeClr val="bg1"/>
              </a:solidFill>
              <a:latin typeface="Century Gothic" panose="020B0502020202020204" pitchFamily="34" charset="0"/>
            </a:endParaRPr>
          </a:p>
          <a:p>
            <a:endParaRPr lang="en-US" dirty="0"/>
          </a:p>
          <a:p>
            <a:endParaRPr lang="en-US" dirty="0"/>
          </a:p>
          <a:p>
            <a:endParaRPr lang="en-US" dirty="0"/>
          </a:p>
        </p:txBody>
      </p:sp>
      <p:pic>
        <p:nvPicPr>
          <p:cNvPr id="5" name="Picture 4">
            <a:extLst>
              <a:ext uri="{FF2B5EF4-FFF2-40B4-BE49-F238E27FC236}">
                <a16:creationId xmlns:a16="http://schemas.microsoft.com/office/drawing/2014/main" id="{AEC0913C-394C-D04F-8709-96EB58392F9F}"/>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518216523"/>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5" name="Rectangle 1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A1F86FD-90A9-3743-A60C-CE93928AAC1A}"/>
              </a:ext>
            </a:extLst>
          </p:cNvPr>
          <p:cNvSpPr>
            <a:spLocks noGrp="1"/>
          </p:cNvSpPr>
          <p:nvPr>
            <p:ph type="ctrTitle"/>
          </p:nvPr>
        </p:nvSpPr>
        <p:spPr>
          <a:xfrm>
            <a:off x="1524000" y="1122362"/>
            <a:ext cx="9144000" cy="2900518"/>
          </a:xfrm>
        </p:spPr>
        <p:txBody>
          <a:bodyPr>
            <a:normAutofit/>
          </a:bodyPr>
          <a:lstStyle/>
          <a:p>
            <a:r>
              <a:rPr lang="en-US" dirty="0">
                <a:solidFill>
                  <a:srgbClr val="FFFFFF"/>
                </a:solidFill>
              </a:rPr>
              <a:t>Text box</a:t>
            </a:r>
          </a:p>
        </p:txBody>
      </p:sp>
      <p:sp>
        <p:nvSpPr>
          <p:cNvPr id="9" name="TextBox 8">
            <a:extLst>
              <a:ext uri="{FF2B5EF4-FFF2-40B4-BE49-F238E27FC236}">
                <a16:creationId xmlns:a16="http://schemas.microsoft.com/office/drawing/2014/main" id="{B353D269-869A-2E46-8FE2-47E0BFB4B4DD}"/>
              </a:ext>
            </a:extLst>
          </p:cNvPr>
          <p:cNvSpPr txBox="1"/>
          <p:nvPr/>
        </p:nvSpPr>
        <p:spPr>
          <a:xfrm>
            <a:off x="451104" y="853441"/>
            <a:ext cx="11289792" cy="2769989"/>
          </a:xfrm>
          <a:prstGeom prst="rect">
            <a:avLst/>
          </a:prstGeom>
          <a:noFill/>
        </p:spPr>
        <p:txBody>
          <a:bodyPr wrap="square" rtlCol="0">
            <a:spAutoFit/>
          </a:bodyPr>
          <a:lstStyle/>
          <a:p>
            <a:r>
              <a:rPr lang="en-US" sz="2900" b="1" dirty="0">
                <a:solidFill>
                  <a:schemeClr val="bg1"/>
                </a:solidFill>
                <a:latin typeface="Century Gothic" panose="020B0502020202020204" pitchFamily="34" charset="0"/>
              </a:rPr>
              <a:t>he was.</a:t>
            </a:r>
          </a:p>
          <a:p>
            <a:r>
              <a:rPr lang="en-US" sz="2900" b="1" baseline="30000" dirty="0">
                <a:solidFill>
                  <a:schemeClr val="bg1"/>
                </a:solidFill>
                <a:latin typeface="Century Gothic" panose="020B0502020202020204" pitchFamily="34" charset="0"/>
              </a:rPr>
              <a:t>35 </a:t>
            </a:r>
            <a:r>
              <a:rPr lang="en-US" sz="2900" b="1" dirty="0">
                <a:solidFill>
                  <a:schemeClr val="bg1"/>
                </a:solidFill>
                <a:latin typeface="Century Gothic" panose="020B0502020202020204" pitchFamily="34" charset="0"/>
              </a:rPr>
              <a:t>Very early in the morning, while it was still dark, Jesus got up, left the house and went off to a solitary place, where he prayed.</a:t>
            </a:r>
            <a:r>
              <a:rPr lang="en-US" sz="2900" dirty="0"/>
              <a:t> </a:t>
            </a:r>
            <a:r>
              <a:rPr lang="en-US" sz="2900" b="1" dirty="0">
                <a:solidFill>
                  <a:schemeClr val="bg1"/>
                </a:solidFill>
                <a:latin typeface="Century Gothic" panose="020B0502020202020204" pitchFamily="34" charset="0"/>
              </a:rPr>
              <a:t>Simon and his companions went to look for him, </a:t>
            </a:r>
            <a:r>
              <a:rPr lang="en-US" sz="2900" b="1" baseline="30000" dirty="0">
                <a:solidFill>
                  <a:schemeClr val="bg1"/>
                </a:solidFill>
                <a:latin typeface="Century Gothic" panose="020B0502020202020204" pitchFamily="34" charset="0"/>
              </a:rPr>
              <a:t>37 </a:t>
            </a:r>
            <a:r>
              <a:rPr lang="en-US" sz="2900" b="1" dirty="0">
                <a:solidFill>
                  <a:schemeClr val="bg1"/>
                </a:solidFill>
                <a:latin typeface="Century Gothic" panose="020B0502020202020204" pitchFamily="34" charset="0"/>
              </a:rPr>
              <a:t>and when they found him, they exclaimed: “Everyone is looking for you!” </a:t>
            </a:r>
          </a:p>
        </p:txBody>
      </p:sp>
      <p:sp>
        <p:nvSpPr>
          <p:cNvPr id="8" name="TextBox 7">
            <a:extLst>
              <a:ext uri="{FF2B5EF4-FFF2-40B4-BE49-F238E27FC236}">
                <a16:creationId xmlns:a16="http://schemas.microsoft.com/office/drawing/2014/main" id="{F755F3F8-0DC7-9447-948E-F5ECDE2A379D}"/>
              </a:ext>
            </a:extLst>
          </p:cNvPr>
          <p:cNvSpPr txBox="1"/>
          <p:nvPr/>
        </p:nvSpPr>
        <p:spPr>
          <a:xfrm>
            <a:off x="451104" y="853441"/>
            <a:ext cx="11289792" cy="2492990"/>
          </a:xfrm>
          <a:prstGeom prst="rect">
            <a:avLst/>
          </a:prstGeom>
          <a:noFill/>
        </p:spPr>
        <p:txBody>
          <a:bodyPr wrap="square" rtlCol="0">
            <a:spAutoFit/>
          </a:bodyPr>
          <a:lstStyle/>
          <a:p>
            <a:pPr algn="ctr"/>
            <a:endParaRPr lang="en-US" sz="4000" b="1" dirty="0">
              <a:solidFill>
                <a:schemeClr val="bg1"/>
              </a:solidFill>
              <a:latin typeface="Century Gothic" panose="020B0502020202020204" pitchFamily="34" charset="0"/>
            </a:endParaRPr>
          </a:p>
          <a:p>
            <a:pPr algn="ctr"/>
            <a:endParaRPr lang="en-US" sz="4000" b="1" dirty="0">
              <a:solidFill>
                <a:schemeClr val="bg1"/>
              </a:solidFill>
              <a:latin typeface="Century Gothic" panose="020B0502020202020204" pitchFamily="34" charset="0"/>
            </a:endParaRPr>
          </a:p>
          <a:p>
            <a:pPr algn="ctr"/>
            <a:endParaRPr lang="en-US" sz="4000" b="1" dirty="0">
              <a:solidFill>
                <a:schemeClr val="bg1"/>
              </a:solidFill>
              <a:latin typeface="Century Gothic" panose="020B0502020202020204" pitchFamily="34" charset="0"/>
            </a:endParaRPr>
          </a:p>
          <a:p>
            <a:endParaRPr lang="en-US" dirty="0"/>
          </a:p>
          <a:p>
            <a:endParaRPr lang="en-US" dirty="0"/>
          </a:p>
        </p:txBody>
      </p:sp>
      <p:sp>
        <p:nvSpPr>
          <p:cNvPr id="6" name="TextBox 5">
            <a:extLst>
              <a:ext uri="{FF2B5EF4-FFF2-40B4-BE49-F238E27FC236}">
                <a16:creationId xmlns:a16="http://schemas.microsoft.com/office/drawing/2014/main" id="{7595040C-9123-0340-8B8E-0C17BE295A50}"/>
              </a:ext>
            </a:extLst>
          </p:cNvPr>
          <p:cNvSpPr txBox="1"/>
          <p:nvPr/>
        </p:nvSpPr>
        <p:spPr>
          <a:xfrm>
            <a:off x="333632" y="370703"/>
            <a:ext cx="11294076" cy="2708434"/>
          </a:xfrm>
          <a:prstGeom prst="rect">
            <a:avLst/>
          </a:prstGeom>
          <a:noFill/>
        </p:spPr>
        <p:txBody>
          <a:bodyPr wrap="square" rtlCol="0">
            <a:spAutoFit/>
          </a:bodyPr>
          <a:lstStyle/>
          <a:p>
            <a:pPr algn="ctr"/>
            <a:endParaRPr lang="en-US" sz="900" b="1" dirty="0">
              <a:solidFill>
                <a:schemeClr val="bg1"/>
              </a:solidFill>
              <a:latin typeface="Century Gothic" panose="020B0502020202020204" pitchFamily="34" charset="0"/>
            </a:endParaRPr>
          </a:p>
          <a:p>
            <a:pPr algn="ctr"/>
            <a:endParaRPr lang="en-US" sz="900" b="1" dirty="0">
              <a:solidFill>
                <a:schemeClr val="bg1"/>
              </a:solidFill>
              <a:latin typeface="Century Gothic" panose="020B0502020202020204" pitchFamily="34" charset="0"/>
            </a:endParaRPr>
          </a:p>
          <a:p>
            <a:pPr algn="ctr"/>
            <a:endParaRPr lang="en-US" sz="8000" b="1" dirty="0">
              <a:latin typeface="Century Gothic" panose="020B0502020202020204" pitchFamily="34" charset="0"/>
            </a:endParaRPr>
          </a:p>
          <a:p>
            <a:pPr algn="ctr"/>
            <a:endParaRPr lang="en-US" sz="900" b="1" dirty="0">
              <a:solidFill>
                <a:schemeClr val="bg1"/>
              </a:solidFill>
              <a:latin typeface="Century Gothic" panose="020B0502020202020204" pitchFamily="34" charset="0"/>
            </a:endParaRPr>
          </a:p>
          <a:p>
            <a:pPr algn="ctr"/>
            <a:endParaRPr lang="en-US" sz="900" b="1" dirty="0">
              <a:solidFill>
                <a:schemeClr val="bg1"/>
              </a:solidFill>
              <a:latin typeface="Century Gothic" panose="020B0502020202020204" pitchFamily="34" charset="0"/>
            </a:endParaRPr>
          </a:p>
          <a:p>
            <a:endParaRPr lang="en-US" dirty="0"/>
          </a:p>
          <a:p>
            <a:endParaRPr lang="en-US" dirty="0"/>
          </a:p>
          <a:p>
            <a:endParaRPr lang="en-US" dirty="0"/>
          </a:p>
        </p:txBody>
      </p:sp>
      <p:pic>
        <p:nvPicPr>
          <p:cNvPr id="11" name="Picture 10">
            <a:extLst>
              <a:ext uri="{FF2B5EF4-FFF2-40B4-BE49-F238E27FC236}">
                <a16:creationId xmlns:a16="http://schemas.microsoft.com/office/drawing/2014/main" id="{FDE951FE-FC07-D142-B5B9-A0D7A9A3AA6F}"/>
              </a:ext>
            </a:extLst>
          </p:cNvPr>
          <p:cNvPicPr>
            <a:picLocks noChangeAspect="1"/>
          </p:cNvPicPr>
          <p:nvPr/>
        </p:nvPicPr>
        <p:blipFill>
          <a:blip r:embed="rId2"/>
          <a:stretch>
            <a:fillRect/>
          </a:stretch>
        </p:blipFill>
        <p:spPr>
          <a:xfrm>
            <a:off x="0" y="0"/>
            <a:ext cx="12192000" cy="6858000"/>
          </a:xfrm>
          <a:prstGeom prst="rect">
            <a:avLst/>
          </a:prstGeom>
        </p:spPr>
      </p:pic>
      <p:sp>
        <p:nvSpPr>
          <p:cNvPr id="14" name="TextBox 13">
            <a:extLst>
              <a:ext uri="{FF2B5EF4-FFF2-40B4-BE49-F238E27FC236}">
                <a16:creationId xmlns:a16="http://schemas.microsoft.com/office/drawing/2014/main" id="{04F06CE3-00FC-8B44-B244-CC2CDFD838D7}"/>
              </a:ext>
            </a:extLst>
          </p:cNvPr>
          <p:cNvSpPr txBox="1"/>
          <p:nvPr/>
        </p:nvSpPr>
        <p:spPr>
          <a:xfrm>
            <a:off x="333632" y="370703"/>
            <a:ext cx="11541211" cy="4185761"/>
          </a:xfrm>
          <a:prstGeom prst="rect">
            <a:avLst/>
          </a:prstGeom>
          <a:noFill/>
        </p:spPr>
        <p:txBody>
          <a:bodyPr wrap="square" rtlCol="0">
            <a:spAutoFit/>
          </a:bodyPr>
          <a:lstStyle/>
          <a:p>
            <a:endParaRPr lang="en-US" sz="2000" b="1" dirty="0">
              <a:solidFill>
                <a:schemeClr val="bg1"/>
              </a:solidFill>
              <a:latin typeface="Century Gothic" panose="020B0502020202020204" pitchFamily="34" charset="0"/>
            </a:endParaRPr>
          </a:p>
          <a:p>
            <a:r>
              <a:rPr lang="en-US" sz="5000" b="1" dirty="0">
                <a:solidFill>
                  <a:schemeClr val="bg1"/>
                </a:solidFill>
                <a:latin typeface="Century Gothic" panose="020B0502020202020204" pitchFamily="34" charset="0"/>
              </a:rPr>
              <a:t>1 Timothy 6:10</a:t>
            </a:r>
          </a:p>
          <a:p>
            <a:endParaRPr lang="en-US" dirty="0">
              <a:solidFill>
                <a:schemeClr val="bg1"/>
              </a:solidFill>
            </a:endParaRPr>
          </a:p>
          <a:p>
            <a:r>
              <a:rPr lang="en-US" sz="4000" b="1" baseline="30000" dirty="0">
                <a:solidFill>
                  <a:schemeClr val="bg1"/>
                </a:solidFill>
                <a:latin typeface="Century Gothic" panose="020B0502020202020204" pitchFamily="34" charset="0"/>
              </a:rPr>
              <a:t>10 </a:t>
            </a:r>
            <a:r>
              <a:rPr lang="en-US" sz="4000" b="1" dirty="0">
                <a:solidFill>
                  <a:schemeClr val="bg1"/>
                </a:solidFill>
                <a:latin typeface="Century Gothic" panose="020B0502020202020204" pitchFamily="34" charset="0"/>
              </a:rPr>
              <a:t>For the love of money is a root of all kinds of evil. Some people, eager for money, have wandered from the faith and pierced themselves with many griefs.</a:t>
            </a:r>
          </a:p>
          <a:p>
            <a:r>
              <a:rPr lang="en-US" dirty="0">
                <a:solidFill>
                  <a:schemeClr val="bg1"/>
                </a:solidFill>
              </a:rPr>
              <a:t>.</a:t>
            </a:r>
          </a:p>
        </p:txBody>
      </p:sp>
    </p:spTree>
    <p:extLst>
      <p:ext uri="{BB962C8B-B14F-4D97-AF65-F5344CB8AC3E}">
        <p14:creationId xmlns:p14="http://schemas.microsoft.com/office/powerpoint/2010/main" val="1868307805"/>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5" name="Rectangle 1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A1F86FD-90A9-3743-A60C-CE93928AAC1A}"/>
              </a:ext>
            </a:extLst>
          </p:cNvPr>
          <p:cNvSpPr>
            <a:spLocks noGrp="1"/>
          </p:cNvSpPr>
          <p:nvPr>
            <p:ph type="ctrTitle"/>
          </p:nvPr>
        </p:nvSpPr>
        <p:spPr>
          <a:xfrm>
            <a:off x="1524000" y="1122362"/>
            <a:ext cx="9144000" cy="2900518"/>
          </a:xfrm>
        </p:spPr>
        <p:txBody>
          <a:bodyPr>
            <a:normAutofit/>
          </a:bodyPr>
          <a:lstStyle/>
          <a:p>
            <a:r>
              <a:rPr lang="en-US" dirty="0">
                <a:solidFill>
                  <a:srgbClr val="FFFFFF"/>
                </a:solidFill>
              </a:rPr>
              <a:t>Text box</a:t>
            </a:r>
          </a:p>
        </p:txBody>
      </p:sp>
      <p:sp>
        <p:nvSpPr>
          <p:cNvPr id="9" name="TextBox 8">
            <a:extLst>
              <a:ext uri="{FF2B5EF4-FFF2-40B4-BE49-F238E27FC236}">
                <a16:creationId xmlns:a16="http://schemas.microsoft.com/office/drawing/2014/main" id="{B353D269-869A-2E46-8FE2-47E0BFB4B4DD}"/>
              </a:ext>
            </a:extLst>
          </p:cNvPr>
          <p:cNvSpPr txBox="1"/>
          <p:nvPr/>
        </p:nvSpPr>
        <p:spPr>
          <a:xfrm>
            <a:off x="451104" y="853441"/>
            <a:ext cx="11289792" cy="2769989"/>
          </a:xfrm>
          <a:prstGeom prst="rect">
            <a:avLst/>
          </a:prstGeom>
          <a:noFill/>
        </p:spPr>
        <p:txBody>
          <a:bodyPr wrap="square" rtlCol="0">
            <a:spAutoFit/>
          </a:bodyPr>
          <a:lstStyle/>
          <a:p>
            <a:r>
              <a:rPr lang="en-US" sz="2900" b="1" dirty="0">
                <a:solidFill>
                  <a:schemeClr val="bg1"/>
                </a:solidFill>
                <a:latin typeface="Century Gothic" panose="020B0502020202020204" pitchFamily="34" charset="0"/>
              </a:rPr>
              <a:t>he was.</a:t>
            </a:r>
          </a:p>
          <a:p>
            <a:r>
              <a:rPr lang="en-US" sz="2900" b="1" baseline="30000" dirty="0">
                <a:solidFill>
                  <a:schemeClr val="bg1"/>
                </a:solidFill>
                <a:latin typeface="Century Gothic" panose="020B0502020202020204" pitchFamily="34" charset="0"/>
              </a:rPr>
              <a:t>35 </a:t>
            </a:r>
            <a:r>
              <a:rPr lang="en-US" sz="2900" b="1" dirty="0">
                <a:solidFill>
                  <a:schemeClr val="bg1"/>
                </a:solidFill>
                <a:latin typeface="Century Gothic" panose="020B0502020202020204" pitchFamily="34" charset="0"/>
              </a:rPr>
              <a:t>Very early in the morning, while it was still dark, Jesus got up, left the house and went off to a solitary place, where he prayed.</a:t>
            </a:r>
            <a:r>
              <a:rPr lang="en-US" sz="2900" dirty="0"/>
              <a:t> </a:t>
            </a:r>
            <a:r>
              <a:rPr lang="en-US" sz="2900" b="1" dirty="0">
                <a:solidFill>
                  <a:schemeClr val="bg1"/>
                </a:solidFill>
                <a:latin typeface="Century Gothic" panose="020B0502020202020204" pitchFamily="34" charset="0"/>
              </a:rPr>
              <a:t>Simon and his companions went to look for him, </a:t>
            </a:r>
            <a:r>
              <a:rPr lang="en-US" sz="2900" b="1" baseline="30000" dirty="0">
                <a:solidFill>
                  <a:schemeClr val="bg1"/>
                </a:solidFill>
                <a:latin typeface="Century Gothic" panose="020B0502020202020204" pitchFamily="34" charset="0"/>
              </a:rPr>
              <a:t>37 </a:t>
            </a:r>
            <a:r>
              <a:rPr lang="en-US" sz="2900" b="1" dirty="0">
                <a:solidFill>
                  <a:schemeClr val="bg1"/>
                </a:solidFill>
                <a:latin typeface="Century Gothic" panose="020B0502020202020204" pitchFamily="34" charset="0"/>
              </a:rPr>
              <a:t>and when they found him, they exclaimed: “Everyone is looking for you!” </a:t>
            </a:r>
          </a:p>
        </p:txBody>
      </p:sp>
      <p:sp>
        <p:nvSpPr>
          <p:cNvPr id="8" name="TextBox 7">
            <a:extLst>
              <a:ext uri="{FF2B5EF4-FFF2-40B4-BE49-F238E27FC236}">
                <a16:creationId xmlns:a16="http://schemas.microsoft.com/office/drawing/2014/main" id="{F755F3F8-0DC7-9447-948E-F5ECDE2A379D}"/>
              </a:ext>
            </a:extLst>
          </p:cNvPr>
          <p:cNvSpPr txBox="1"/>
          <p:nvPr/>
        </p:nvSpPr>
        <p:spPr>
          <a:xfrm>
            <a:off x="451104" y="853441"/>
            <a:ext cx="11289792" cy="2492990"/>
          </a:xfrm>
          <a:prstGeom prst="rect">
            <a:avLst/>
          </a:prstGeom>
          <a:noFill/>
        </p:spPr>
        <p:txBody>
          <a:bodyPr wrap="square" rtlCol="0">
            <a:spAutoFit/>
          </a:bodyPr>
          <a:lstStyle/>
          <a:p>
            <a:pPr algn="ctr"/>
            <a:endParaRPr lang="en-US" sz="4000" b="1" dirty="0">
              <a:solidFill>
                <a:schemeClr val="bg1"/>
              </a:solidFill>
              <a:latin typeface="Century Gothic" panose="020B0502020202020204" pitchFamily="34" charset="0"/>
            </a:endParaRPr>
          </a:p>
          <a:p>
            <a:pPr algn="ctr"/>
            <a:endParaRPr lang="en-US" sz="4000" b="1" dirty="0">
              <a:solidFill>
                <a:schemeClr val="bg1"/>
              </a:solidFill>
              <a:latin typeface="Century Gothic" panose="020B0502020202020204" pitchFamily="34" charset="0"/>
            </a:endParaRPr>
          </a:p>
          <a:p>
            <a:pPr algn="ctr"/>
            <a:endParaRPr lang="en-US" sz="4000" b="1" dirty="0">
              <a:solidFill>
                <a:schemeClr val="bg1"/>
              </a:solidFill>
              <a:latin typeface="Century Gothic" panose="020B0502020202020204" pitchFamily="34" charset="0"/>
            </a:endParaRPr>
          </a:p>
          <a:p>
            <a:endParaRPr lang="en-US" dirty="0"/>
          </a:p>
          <a:p>
            <a:endParaRPr lang="en-US" dirty="0"/>
          </a:p>
        </p:txBody>
      </p:sp>
      <p:sp>
        <p:nvSpPr>
          <p:cNvPr id="6" name="TextBox 5">
            <a:extLst>
              <a:ext uri="{FF2B5EF4-FFF2-40B4-BE49-F238E27FC236}">
                <a16:creationId xmlns:a16="http://schemas.microsoft.com/office/drawing/2014/main" id="{7595040C-9123-0340-8B8E-0C17BE295A50}"/>
              </a:ext>
            </a:extLst>
          </p:cNvPr>
          <p:cNvSpPr txBox="1"/>
          <p:nvPr/>
        </p:nvSpPr>
        <p:spPr>
          <a:xfrm>
            <a:off x="333632" y="370703"/>
            <a:ext cx="11294076" cy="2708434"/>
          </a:xfrm>
          <a:prstGeom prst="rect">
            <a:avLst/>
          </a:prstGeom>
          <a:noFill/>
        </p:spPr>
        <p:txBody>
          <a:bodyPr wrap="square" rtlCol="0">
            <a:spAutoFit/>
          </a:bodyPr>
          <a:lstStyle/>
          <a:p>
            <a:pPr algn="ctr"/>
            <a:endParaRPr lang="en-US" sz="900" b="1" dirty="0">
              <a:solidFill>
                <a:schemeClr val="bg1"/>
              </a:solidFill>
              <a:latin typeface="Century Gothic" panose="020B0502020202020204" pitchFamily="34" charset="0"/>
            </a:endParaRPr>
          </a:p>
          <a:p>
            <a:pPr algn="ctr"/>
            <a:endParaRPr lang="en-US" sz="900" b="1" dirty="0">
              <a:solidFill>
                <a:schemeClr val="bg1"/>
              </a:solidFill>
              <a:latin typeface="Century Gothic" panose="020B0502020202020204" pitchFamily="34" charset="0"/>
            </a:endParaRPr>
          </a:p>
          <a:p>
            <a:pPr algn="ctr"/>
            <a:endParaRPr lang="en-US" sz="8000" b="1" dirty="0">
              <a:latin typeface="Century Gothic" panose="020B0502020202020204" pitchFamily="34" charset="0"/>
            </a:endParaRPr>
          </a:p>
          <a:p>
            <a:pPr algn="ctr"/>
            <a:endParaRPr lang="en-US" sz="900" b="1" dirty="0">
              <a:solidFill>
                <a:schemeClr val="bg1"/>
              </a:solidFill>
              <a:latin typeface="Century Gothic" panose="020B0502020202020204" pitchFamily="34" charset="0"/>
            </a:endParaRPr>
          </a:p>
          <a:p>
            <a:pPr algn="ctr"/>
            <a:endParaRPr lang="en-US" sz="900" b="1" dirty="0">
              <a:solidFill>
                <a:schemeClr val="bg1"/>
              </a:solidFill>
              <a:latin typeface="Century Gothic" panose="020B0502020202020204" pitchFamily="34" charset="0"/>
            </a:endParaRPr>
          </a:p>
          <a:p>
            <a:endParaRPr lang="en-US" dirty="0"/>
          </a:p>
          <a:p>
            <a:endParaRPr lang="en-US" dirty="0"/>
          </a:p>
          <a:p>
            <a:endParaRPr lang="en-US" dirty="0"/>
          </a:p>
        </p:txBody>
      </p:sp>
      <p:pic>
        <p:nvPicPr>
          <p:cNvPr id="11" name="Picture 10">
            <a:extLst>
              <a:ext uri="{FF2B5EF4-FFF2-40B4-BE49-F238E27FC236}">
                <a16:creationId xmlns:a16="http://schemas.microsoft.com/office/drawing/2014/main" id="{FDE951FE-FC07-D142-B5B9-A0D7A9A3AA6F}"/>
              </a:ext>
            </a:extLst>
          </p:cNvPr>
          <p:cNvPicPr>
            <a:picLocks noChangeAspect="1"/>
          </p:cNvPicPr>
          <p:nvPr/>
        </p:nvPicPr>
        <p:blipFill>
          <a:blip r:embed="rId2"/>
          <a:stretch>
            <a:fillRect/>
          </a:stretch>
        </p:blipFill>
        <p:spPr>
          <a:xfrm>
            <a:off x="0" y="0"/>
            <a:ext cx="12192000" cy="6858000"/>
          </a:xfrm>
          <a:prstGeom prst="rect">
            <a:avLst/>
          </a:prstGeom>
        </p:spPr>
      </p:pic>
      <p:sp>
        <p:nvSpPr>
          <p:cNvPr id="14" name="TextBox 13">
            <a:extLst>
              <a:ext uri="{FF2B5EF4-FFF2-40B4-BE49-F238E27FC236}">
                <a16:creationId xmlns:a16="http://schemas.microsoft.com/office/drawing/2014/main" id="{04F06CE3-00FC-8B44-B244-CC2CDFD838D7}"/>
              </a:ext>
            </a:extLst>
          </p:cNvPr>
          <p:cNvSpPr txBox="1"/>
          <p:nvPr/>
        </p:nvSpPr>
        <p:spPr>
          <a:xfrm>
            <a:off x="333632" y="370703"/>
            <a:ext cx="11541211" cy="4216539"/>
          </a:xfrm>
          <a:prstGeom prst="rect">
            <a:avLst/>
          </a:prstGeom>
          <a:noFill/>
        </p:spPr>
        <p:txBody>
          <a:bodyPr wrap="square" rtlCol="0">
            <a:spAutoFit/>
          </a:bodyPr>
          <a:lstStyle/>
          <a:p>
            <a:r>
              <a:rPr lang="en-US" sz="5000" b="1" dirty="0">
                <a:solidFill>
                  <a:schemeClr val="bg1"/>
                </a:solidFill>
                <a:latin typeface="Century Gothic" panose="020B0502020202020204" pitchFamily="34" charset="0"/>
              </a:rPr>
              <a:t>Mark 11:20-21</a:t>
            </a:r>
          </a:p>
          <a:p>
            <a:endParaRPr lang="en-US" dirty="0">
              <a:solidFill>
                <a:schemeClr val="bg1"/>
              </a:solidFill>
              <a:latin typeface="Century Gothic" panose="020B0502020202020204" pitchFamily="34" charset="0"/>
            </a:endParaRPr>
          </a:p>
          <a:p>
            <a:r>
              <a:rPr lang="en-US" sz="4000" b="1" dirty="0">
                <a:solidFill>
                  <a:schemeClr val="bg1"/>
                </a:solidFill>
                <a:latin typeface="Century Gothic" panose="020B0502020202020204" pitchFamily="34" charset="0"/>
              </a:rPr>
              <a:t>In the morning, as they went along, they saw the fig tree withered from the roots. Peter remembered and said to Jesus, “Rabbi, look! The fig tree you cursed has withered from it’s roots!”</a:t>
            </a:r>
            <a:r>
              <a:rPr lang="en-US" dirty="0">
                <a:solidFill>
                  <a:schemeClr val="bg1"/>
                </a:solidFill>
              </a:rPr>
              <a:t>.</a:t>
            </a:r>
          </a:p>
        </p:txBody>
      </p:sp>
    </p:spTree>
    <p:extLst>
      <p:ext uri="{BB962C8B-B14F-4D97-AF65-F5344CB8AC3E}">
        <p14:creationId xmlns:p14="http://schemas.microsoft.com/office/powerpoint/2010/main" val="2369884429"/>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5" name="Rectangle 1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A1F86FD-90A9-3743-A60C-CE93928AAC1A}"/>
              </a:ext>
            </a:extLst>
          </p:cNvPr>
          <p:cNvSpPr>
            <a:spLocks noGrp="1"/>
          </p:cNvSpPr>
          <p:nvPr>
            <p:ph type="ctrTitle"/>
          </p:nvPr>
        </p:nvSpPr>
        <p:spPr>
          <a:xfrm>
            <a:off x="1524000" y="1122362"/>
            <a:ext cx="9144000" cy="2900518"/>
          </a:xfrm>
        </p:spPr>
        <p:txBody>
          <a:bodyPr>
            <a:normAutofit/>
          </a:bodyPr>
          <a:lstStyle/>
          <a:p>
            <a:r>
              <a:rPr lang="en-US" dirty="0">
                <a:solidFill>
                  <a:srgbClr val="FFFFFF"/>
                </a:solidFill>
              </a:rPr>
              <a:t>Text box</a:t>
            </a:r>
          </a:p>
        </p:txBody>
      </p:sp>
      <p:sp>
        <p:nvSpPr>
          <p:cNvPr id="9" name="TextBox 8">
            <a:extLst>
              <a:ext uri="{FF2B5EF4-FFF2-40B4-BE49-F238E27FC236}">
                <a16:creationId xmlns:a16="http://schemas.microsoft.com/office/drawing/2014/main" id="{B353D269-869A-2E46-8FE2-47E0BFB4B4DD}"/>
              </a:ext>
            </a:extLst>
          </p:cNvPr>
          <p:cNvSpPr txBox="1"/>
          <p:nvPr/>
        </p:nvSpPr>
        <p:spPr>
          <a:xfrm>
            <a:off x="451104" y="853441"/>
            <a:ext cx="11289792" cy="2769989"/>
          </a:xfrm>
          <a:prstGeom prst="rect">
            <a:avLst/>
          </a:prstGeom>
          <a:noFill/>
        </p:spPr>
        <p:txBody>
          <a:bodyPr wrap="square" rtlCol="0">
            <a:spAutoFit/>
          </a:bodyPr>
          <a:lstStyle/>
          <a:p>
            <a:r>
              <a:rPr lang="en-US" sz="2900" b="1" dirty="0">
                <a:solidFill>
                  <a:schemeClr val="bg1"/>
                </a:solidFill>
                <a:latin typeface="Century Gothic" panose="020B0502020202020204" pitchFamily="34" charset="0"/>
              </a:rPr>
              <a:t>he was.</a:t>
            </a:r>
          </a:p>
          <a:p>
            <a:r>
              <a:rPr lang="en-US" sz="2900" b="1" baseline="30000" dirty="0">
                <a:solidFill>
                  <a:schemeClr val="bg1"/>
                </a:solidFill>
                <a:latin typeface="Century Gothic" panose="020B0502020202020204" pitchFamily="34" charset="0"/>
              </a:rPr>
              <a:t>35 </a:t>
            </a:r>
            <a:r>
              <a:rPr lang="en-US" sz="2900" b="1" dirty="0">
                <a:solidFill>
                  <a:schemeClr val="bg1"/>
                </a:solidFill>
                <a:latin typeface="Century Gothic" panose="020B0502020202020204" pitchFamily="34" charset="0"/>
              </a:rPr>
              <a:t>Very early in the morning, while it was still dark, Jesus got up, left the house and went off to a solitary place, where he prayed.</a:t>
            </a:r>
            <a:r>
              <a:rPr lang="en-US" sz="2900" dirty="0"/>
              <a:t> </a:t>
            </a:r>
            <a:r>
              <a:rPr lang="en-US" sz="2900" b="1" dirty="0">
                <a:solidFill>
                  <a:schemeClr val="bg1"/>
                </a:solidFill>
                <a:latin typeface="Century Gothic" panose="020B0502020202020204" pitchFamily="34" charset="0"/>
              </a:rPr>
              <a:t>Simon and his companions went to look for him, </a:t>
            </a:r>
            <a:r>
              <a:rPr lang="en-US" sz="2900" b="1" baseline="30000" dirty="0">
                <a:solidFill>
                  <a:schemeClr val="bg1"/>
                </a:solidFill>
                <a:latin typeface="Century Gothic" panose="020B0502020202020204" pitchFamily="34" charset="0"/>
              </a:rPr>
              <a:t>37 </a:t>
            </a:r>
            <a:r>
              <a:rPr lang="en-US" sz="2900" b="1" dirty="0">
                <a:solidFill>
                  <a:schemeClr val="bg1"/>
                </a:solidFill>
                <a:latin typeface="Century Gothic" panose="020B0502020202020204" pitchFamily="34" charset="0"/>
              </a:rPr>
              <a:t>and when they found him, they exclaimed: “Everyone is looking for you!” </a:t>
            </a:r>
          </a:p>
        </p:txBody>
      </p:sp>
      <p:sp>
        <p:nvSpPr>
          <p:cNvPr id="8" name="TextBox 7">
            <a:extLst>
              <a:ext uri="{FF2B5EF4-FFF2-40B4-BE49-F238E27FC236}">
                <a16:creationId xmlns:a16="http://schemas.microsoft.com/office/drawing/2014/main" id="{F755F3F8-0DC7-9447-948E-F5ECDE2A379D}"/>
              </a:ext>
            </a:extLst>
          </p:cNvPr>
          <p:cNvSpPr txBox="1"/>
          <p:nvPr/>
        </p:nvSpPr>
        <p:spPr>
          <a:xfrm>
            <a:off x="451104" y="853441"/>
            <a:ext cx="11289792" cy="2492990"/>
          </a:xfrm>
          <a:prstGeom prst="rect">
            <a:avLst/>
          </a:prstGeom>
          <a:noFill/>
        </p:spPr>
        <p:txBody>
          <a:bodyPr wrap="square" rtlCol="0">
            <a:spAutoFit/>
          </a:bodyPr>
          <a:lstStyle/>
          <a:p>
            <a:pPr algn="ctr"/>
            <a:endParaRPr lang="en-US" sz="4000" b="1" dirty="0">
              <a:solidFill>
                <a:schemeClr val="bg1"/>
              </a:solidFill>
              <a:latin typeface="Century Gothic" panose="020B0502020202020204" pitchFamily="34" charset="0"/>
            </a:endParaRPr>
          </a:p>
          <a:p>
            <a:pPr algn="ctr"/>
            <a:endParaRPr lang="en-US" sz="4000" b="1" dirty="0">
              <a:solidFill>
                <a:schemeClr val="bg1"/>
              </a:solidFill>
              <a:latin typeface="Century Gothic" panose="020B0502020202020204" pitchFamily="34" charset="0"/>
            </a:endParaRPr>
          </a:p>
          <a:p>
            <a:pPr algn="ctr"/>
            <a:endParaRPr lang="en-US" sz="4000" b="1" dirty="0">
              <a:solidFill>
                <a:schemeClr val="bg1"/>
              </a:solidFill>
              <a:latin typeface="Century Gothic" panose="020B0502020202020204" pitchFamily="34" charset="0"/>
            </a:endParaRPr>
          </a:p>
          <a:p>
            <a:endParaRPr lang="en-US" dirty="0"/>
          </a:p>
          <a:p>
            <a:endParaRPr lang="en-US" dirty="0"/>
          </a:p>
        </p:txBody>
      </p:sp>
      <p:sp>
        <p:nvSpPr>
          <p:cNvPr id="6" name="TextBox 5">
            <a:extLst>
              <a:ext uri="{FF2B5EF4-FFF2-40B4-BE49-F238E27FC236}">
                <a16:creationId xmlns:a16="http://schemas.microsoft.com/office/drawing/2014/main" id="{7595040C-9123-0340-8B8E-0C17BE295A50}"/>
              </a:ext>
            </a:extLst>
          </p:cNvPr>
          <p:cNvSpPr txBox="1"/>
          <p:nvPr/>
        </p:nvSpPr>
        <p:spPr>
          <a:xfrm>
            <a:off x="333632" y="370703"/>
            <a:ext cx="11294076" cy="2708434"/>
          </a:xfrm>
          <a:prstGeom prst="rect">
            <a:avLst/>
          </a:prstGeom>
          <a:noFill/>
        </p:spPr>
        <p:txBody>
          <a:bodyPr wrap="square" rtlCol="0">
            <a:spAutoFit/>
          </a:bodyPr>
          <a:lstStyle/>
          <a:p>
            <a:pPr algn="ctr"/>
            <a:endParaRPr lang="en-US" sz="900" b="1" dirty="0">
              <a:solidFill>
                <a:schemeClr val="bg1"/>
              </a:solidFill>
              <a:latin typeface="Century Gothic" panose="020B0502020202020204" pitchFamily="34" charset="0"/>
            </a:endParaRPr>
          </a:p>
          <a:p>
            <a:pPr algn="ctr"/>
            <a:endParaRPr lang="en-US" sz="900" b="1" dirty="0">
              <a:solidFill>
                <a:schemeClr val="bg1"/>
              </a:solidFill>
              <a:latin typeface="Century Gothic" panose="020B0502020202020204" pitchFamily="34" charset="0"/>
            </a:endParaRPr>
          </a:p>
          <a:p>
            <a:pPr algn="ctr"/>
            <a:endParaRPr lang="en-US" sz="8000" b="1" dirty="0">
              <a:latin typeface="Century Gothic" panose="020B0502020202020204" pitchFamily="34" charset="0"/>
            </a:endParaRPr>
          </a:p>
          <a:p>
            <a:pPr algn="ctr"/>
            <a:endParaRPr lang="en-US" sz="900" b="1" dirty="0">
              <a:solidFill>
                <a:schemeClr val="bg1"/>
              </a:solidFill>
              <a:latin typeface="Century Gothic" panose="020B0502020202020204" pitchFamily="34" charset="0"/>
            </a:endParaRPr>
          </a:p>
          <a:p>
            <a:pPr algn="ctr"/>
            <a:endParaRPr lang="en-US" sz="900" b="1" dirty="0">
              <a:solidFill>
                <a:schemeClr val="bg1"/>
              </a:solidFill>
              <a:latin typeface="Century Gothic" panose="020B0502020202020204" pitchFamily="34" charset="0"/>
            </a:endParaRPr>
          </a:p>
          <a:p>
            <a:endParaRPr lang="en-US" dirty="0"/>
          </a:p>
          <a:p>
            <a:endParaRPr lang="en-US" dirty="0"/>
          </a:p>
          <a:p>
            <a:endParaRPr lang="en-US" dirty="0"/>
          </a:p>
        </p:txBody>
      </p:sp>
      <p:pic>
        <p:nvPicPr>
          <p:cNvPr id="11" name="Picture 10">
            <a:extLst>
              <a:ext uri="{FF2B5EF4-FFF2-40B4-BE49-F238E27FC236}">
                <a16:creationId xmlns:a16="http://schemas.microsoft.com/office/drawing/2014/main" id="{FDE951FE-FC07-D142-B5B9-A0D7A9A3AA6F}"/>
              </a:ext>
            </a:extLst>
          </p:cNvPr>
          <p:cNvPicPr>
            <a:picLocks noChangeAspect="1"/>
          </p:cNvPicPr>
          <p:nvPr/>
        </p:nvPicPr>
        <p:blipFill>
          <a:blip r:embed="rId2"/>
          <a:stretch>
            <a:fillRect/>
          </a:stretch>
        </p:blipFill>
        <p:spPr>
          <a:xfrm>
            <a:off x="0" y="0"/>
            <a:ext cx="12192000" cy="6858000"/>
          </a:xfrm>
          <a:prstGeom prst="rect">
            <a:avLst/>
          </a:prstGeom>
        </p:spPr>
      </p:pic>
      <p:sp>
        <p:nvSpPr>
          <p:cNvPr id="14" name="TextBox 13">
            <a:extLst>
              <a:ext uri="{FF2B5EF4-FFF2-40B4-BE49-F238E27FC236}">
                <a16:creationId xmlns:a16="http://schemas.microsoft.com/office/drawing/2014/main" id="{04F06CE3-00FC-8B44-B244-CC2CDFD838D7}"/>
              </a:ext>
            </a:extLst>
          </p:cNvPr>
          <p:cNvSpPr txBox="1"/>
          <p:nvPr/>
        </p:nvSpPr>
        <p:spPr>
          <a:xfrm>
            <a:off x="333632" y="370703"/>
            <a:ext cx="11541211" cy="6247864"/>
          </a:xfrm>
          <a:prstGeom prst="rect">
            <a:avLst/>
          </a:prstGeom>
          <a:noFill/>
        </p:spPr>
        <p:txBody>
          <a:bodyPr wrap="square" rtlCol="0">
            <a:spAutoFit/>
          </a:bodyPr>
          <a:lstStyle/>
          <a:p>
            <a:endParaRPr lang="en-US" sz="5000" b="1" dirty="0">
              <a:solidFill>
                <a:schemeClr val="bg1"/>
              </a:solidFill>
              <a:latin typeface="Century Gothic" panose="020B0502020202020204" pitchFamily="34" charset="0"/>
            </a:endParaRPr>
          </a:p>
          <a:p>
            <a:endParaRPr lang="en-US" sz="5000" b="1" dirty="0">
              <a:solidFill>
                <a:schemeClr val="bg1"/>
              </a:solidFill>
              <a:latin typeface="Century Gothic" panose="020B0502020202020204" pitchFamily="34" charset="0"/>
            </a:endParaRPr>
          </a:p>
          <a:p>
            <a:pPr algn="ctr"/>
            <a:r>
              <a:rPr lang="en-US" sz="5000" b="1" dirty="0">
                <a:solidFill>
                  <a:schemeClr val="bg1"/>
                </a:solidFill>
                <a:latin typeface="Century Gothic" panose="020B0502020202020204" pitchFamily="34" charset="0"/>
              </a:rPr>
              <a:t>A strange unnecessary miracle/lesson.</a:t>
            </a:r>
          </a:p>
          <a:p>
            <a:pPr algn="ctr"/>
            <a:endParaRPr lang="en-US" sz="5000" b="1" dirty="0">
              <a:solidFill>
                <a:schemeClr val="bg1"/>
              </a:solidFill>
              <a:latin typeface="Century Gothic" panose="020B0502020202020204" pitchFamily="34" charset="0"/>
            </a:endParaRPr>
          </a:p>
          <a:p>
            <a:pPr algn="ctr"/>
            <a:r>
              <a:rPr lang="en-US" sz="5000" b="1" dirty="0">
                <a:solidFill>
                  <a:schemeClr val="bg1"/>
                </a:solidFill>
                <a:latin typeface="Century Gothic" panose="020B0502020202020204" pitchFamily="34" charset="0"/>
              </a:rPr>
              <a:t>Why?</a:t>
            </a:r>
          </a:p>
          <a:p>
            <a:pPr algn="ctr"/>
            <a:endParaRPr lang="en-US" sz="5000" b="1" dirty="0">
              <a:solidFill>
                <a:schemeClr val="bg1"/>
              </a:solidFill>
              <a:latin typeface="Century Gothic" panose="020B0502020202020204" pitchFamily="34" charset="0"/>
            </a:endParaRPr>
          </a:p>
          <a:p>
            <a:pPr algn="ctr"/>
            <a:r>
              <a:rPr lang="en-US" sz="5000" b="1" dirty="0">
                <a:solidFill>
                  <a:schemeClr val="bg1"/>
                </a:solidFill>
                <a:latin typeface="Century Gothic" panose="020B0502020202020204" pitchFamily="34" charset="0"/>
              </a:rPr>
              <a:t> </a:t>
            </a:r>
          </a:p>
        </p:txBody>
      </p:sp>
    </p:spTree>
    <p:extLst>
      <p:ext uri="{BB962C8B-B14F-4D97-AF65-F5344CB8AC3E}">
        <p14:creationId xmlns:p14="http://schemas.microsoft.com/office/powerpoint/2010/main" val="377222646"/>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5" name="Rectangle 1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A1F86FD-90A9-3743-A60C-CE93928AAC1A}"/>
              </a:ext>
            </a:extLst>
          </p:cNvPr>
          <p:cNvSpPr>
            <a:spLocks noGrp="1"/>
          </p:cNvSpPr>
          <p:nvPr>
            <p:ph type="ctrTitle"/>
          </p:nvPr>
        </p:nvSpPr>
        <p:spPr>
          <a:xfrm>
            <a:off x="1524000" y="1122362"/>
            <a:ext cx="9144000" cy="2900518"/>
          </a:xfrm>
        </p:spPr>
        <p:txBody>
          <a:bodyPr>
            <a:normAutofit/>
          </a:bodyPr>
          <a:lstStyle/>
          <a:p>
            <a:r>
              <a:rPr lang="en-US" dirty="0">
                <a:solidFill>
                  <a:srgbClr val="FFFFFF"/>
                </a:solidFill>
              </a:rPr>
              <a:t>Text box</a:t>
            </a:r>
          </a:p>
        </p:txBody>
      </p:sp>
      <p:sp>
        <p:nvSpPr>
          <p:cNvPr id="9" name="TextBox 8">
            <a:extLst>
              <a:ext uri="{FF2B5EF4-FFF2-40B4-BE49-F238E27FC236}">
                <a16:creationId xmlns:a16="http://schemas.microsoft.com/office/drawing/2014/main" id="{B353D269-869A-2E46-8FE2-47E0BFB4B4DD}"/>
              </a:ext>
            </a:extLst>
          </p:cNvPr>
          <p:cNvSpPr txBox="1"/>
          <p:nvPr/>
        </p:nvSpPr>
        <p:spPr>
          <a:xfrm>
            <a:off x="451104" y="853441"/>
            <a:ext cx="11289792" cy="2769989"/>
          </a:xfrm>
          <a:prstGeom prst="rect">
            <a:avLst/>
          </a:prstGeom>
          <a:noFill/>
        </p:spPr>
        <p:txBody>
          <a:bodyPr wrap="square" rtlCol="0">
            <a:spAutoFit/>
          </a:bodyPr>
          <a:lstStyle/>
          <a:p>
            <a:r>
              <a:rPr lang="en-US" sz="2900" b="1" dirty="0">
                <a:solidFill>
                  <a:schemeClr val="bg1"/>
                </a:solidFill>
                <a:latin typeface="Century Gothic" panose="020B0502020202020204" pitchFamily="34" charset="0"/>
              </a:rPr>
              <a:t>he was.</a:t>
            </a:r>
          </a:p>
          <a:p>
            <a:r>
              <a:rPr lang="en-US" sz="2900" b="1" baseline="30000" dirty="0">
                <a:solidFill>
                  <a:schemeClr val="bg1"/>
                </a:solidFill>
                <a:latin typeface="Century Gothic" panose="020B0502020202020204" pitchFamily="34" charset="0"/>
              </a:rPr>
              <a:t>35 </a:t>
            </a:r>
            <a:r>
              <a:rPr lang="en-US" sz="2900" b="1" dirty="0">
                <a:solidFill>
                  <a:schemeClr val="bg1"/>
                </a:solidFill>
                <a:latin typeface="Century Gothic" panose="020B0502020202020204" pitchFamily="34" charset="0"/>
              </a:rPr>
              <a:t>Very early in the morning, while it was still dark, Jesus got up, left the house and went off to a solitary place, where he prayed.</a:t>
            </a:r>
            <a:r>
              <a:rPr lang="en-US" sz="2900" dirty="0"/>
              <a:t> </a:t>
            </a:r>
            <a:r>
              <a:rPr lang="en-US" sz="2900" b="1" dirty="0">
                <a:solidFill>
                  <a:schemeClr val="bg1"/>
                </a:solidFill>
                <a:latin typeface="Century Gothic" panose="020B0502020202020204" pitchFamily="34" charset="0"/>
              </a:rPr>
              <a:t>Simon and his companions went to look for him, </a:t>
            </a:r>
            <a:r>
              <a:rPr lang="en-US" sz="2900" b="1" baseline="30000" dirty="0">
                <a:solidFill>
                  <a:schemeClr val="bg1"/>
                </a:solidFill>
                <a:latin typeface="Century Gothic" panose="020B0502020202020204" pitchFamily="34" charset="0"/>
              </a:rPr>
              <a:t>37 </a:t>
            </a:r>
            <a:r>
              <a:rPr lang="en-US" sz="2900" b="1" dirty="0">
                <a:solidFill>
                  <a:schemeClr val="bg1"/>
                </a:solidFill>
                <a:latin typeface="Century Gothic" panose="020B0502020202020204" pitchFamily="34" charset="0"/>
              </a:rPr>
              <a:t>and when they found him, they exclaimed: “Everyone is looking for you!” </a:t>
            </a:r>
          </a:p>
        </p:txBody>
      </p:sp>
      <p:sp>
        <p:nvSpPr>
          <p:cNvPr id="8" name="TextBox 7">
            <a:extLst>
              <a:ext uri="{FF2B5EF4-FFF2-40B4-BE49-F238E27FC236}">
                <a16:creationId xmlns:a16="http://schemas.microsoft.com/office/drawing/2014/main" id="{F755F3F8-0DC7-9447-948E-F5ECDE2A379D}"/>
              </a:ext>
            </a:extLst>
          </p:cNvPr>
          <p:cNvSpPr txBox="1"/>
          <p:nvPr/>
        </p:nvSpPr>
        <p:spPr>
          <a:xfrm>
            <a:off x="451104" y="853441"/>
            <a:ext cx="11289792" cy="2492990"/>
          </a:xfrm>
          <a:prstGeom prst="rect">
            <a:avLst/>
          </a:prstGeom>
          <a:noFill/>
        </p:spPr>
        <p:txBody>
          <a:bodyPr wrap="square" rtlCol="0">
            <a:spAutoFit/>
          </a:bodyPr>
          <a:lstStyle/>
          <a:p>
            <a:pPr algn="ctr"/>
            <a:endParaRPr lang="en-US" sz="4000" b="1" dirty="0">
              <a:solidFill>
                <a:schemeClr val="bg1"/>
              </a:solidFill>
              <a:latin typeface="Century Gothic" panose="020B0502020202020204" pitchFamily="34" charset="0"/>
            </a:endParaRPr>
          </a:p>
          <a:p>
            <a:pPr algn="ctr"/>
            <a:endParaRPr lang="en-US" sz="4000" b="1" dirty="0">
              <a:solidFill>
                <a:schemeClr val="bg1"/>
              </a:solidFill>
              <a:latin typeface="Century Gothic" panose="020B0502020202020204" pitchFamily="34" charset="0"/>
            </a:endParaRPr>
          </a:p>
          <a:p>
            <a:pPr algn="ctr"/>
            <a:endParaRPr lang="en-US" sz="4000" b="1" dirty="0">
              <a:solidFill>
                <a:schemeClr val="bg1"/>
              </a:solidFill>
              <a:latin typeface="Century Gothic" panose="020B0502020202020204" pitchFamily="34" charset="0"/>
            </a:endParaRPr>
          </a:p>
          <a:p>
            <a:endParaRPr lang="en-US" dirty="0"/>
          </a:p>
          <a:p>
            <a:endParaRPr lang="en-US" dirty="0"/>
          </a:p>
        </p:txBody>
      </p:sp>
      <p:sp>
        <p:nvSpPr>
          <p:cNvPr id="6" name="TextBox 5">
            <a:extLst>
              <a:ext uri="{FF2B5EF4-FFF2-40B4-BE49-F238E27FC236}">
                <a16:creationId xmlns:a16="http://schemas.microsoft.com/office/drawing/2014/main" id="{7595040C-9123-0340-8B8E-0C17BE295A50}"/>
              </a:ext>
            </a:extLst>
          </p:cNvPr>
          <p:cNvSpPr txBox="1"/>
          <p:nvPr/>
        </p:nvSpPr>
        <p:spPr>
          <a:xfrm>
            <a:off x="333632" y="370703"/>
            <a:ext cx="11294076" cy="2708434"/>
          </a:xfrm>
          <a:prstGeom prst="rect">
            <a:avLst/>
          </a:prstGeom>
          <a:noFill/>
        </p:spPr>
        <p:txBody>
          <a:bodyPr wrap="square" rtlCol="0">
            <a:spAutoFit/>
          </a:bodyPr>
          <a:lstStyle/>
          <a:p>
            <a:pPr algn="ctr"/>
            <a:endParaRPr lang="en-US" sz="900" b="1" dirty="0">
              <a:solidFill>
                <a:schemeClr val="bg1"/>
              </a:solidFill>
              <a:latin typeface="Century Gothic" panose="020B0502020202020204" pitchFamily="34" charset="0"/>
            </a:endParaRPr>
          </a:p>
          <a:p>
            <a:pPr algn="ctr"/>
            <a:endParaRPr lang="en-US" sz="900" b="1" dirty="0">
              <a:solidFill>
                <a:schemeClr val="bg1"/>
              </a:solidFill>
              <a:latin typeface="Century Gothic" panose="020B0502020202020204" pitchFamily="34" charset="0"/>
            </a:endParaRPr>
          </a:p>
          <a:p>
            <a:pPr algn="ctr"/>
            <a:endParaRPr lang="en-US" sz="8000" b="1" dirty="0">
              <a:latin typeface="Century Gothic" panose="020B0502020202020204" pitchFamily="34" charset="0"/>
            </a:endParaRPr>
          </a:p>
          <a:p>
            <a:pPr algn="ctr"/>
            <a:endParaRPr lang="en-US" sz="900" b="1" dirty="0">
              <a:solidFill>
                <a:schemeClr val="bg1"/>
              </a:solidFill>
              <a:latin typeface="Century Gothic" panose="020B0502020202020204" pitchFamily="34" charset="0"/>
            </a:endParaRPr>
          </a:p>
          <a:p>
            <a:pPr algn="ctr"/>
            <a:endParaRPr lang="en-US" sz="900" b="1" dirty="0">
              <a:solidFill>
                <a:schemeClr val="bg1"/>
              </a:solidFill>
              <a:latin typeface="Century Gothic" panose="020B0502020202020204" pitchFamily="34" charset="0"/>
            </a:endParaRPr>
          </a:p>
          <a:p>
            <a:endParaRPr lang="en-US" dirty="0"/>
          </a:p>
          <a:p>
            <a:endParaRPr lang="en-US" dirty="0"/>
          </a:p>
          <a:p>
            <a:endParaRPr lang="en-US" dirty="0"/>
          </a:p>
        </p:txBody>
      </p:sp>
      <p:pic>
        <p:nvPicPr>
          <p:cNvPr id="11" name="Picture 10">
            <a:extLst>
              <a:ext uri="{FF2B5EF4-FFF2-40B4-BE49-F238E27FC236}">
                <a16:creationId xmlns:a16="http://schemas.microsoft.com/office/drawing/2014/main" id="{FDE951FE-FC07-D142-B5B9-A0D7A9A3AA6F}"/>
              </a:ext>
            </a:extLst>
          </p:cNvPr>
          <p:cNvPicPr>
            <a:picLocks noChangeAspect="1"/>
          </p:cNvPicPr>
          <p:nvPr/>
        </p:nvPicPr>
        <p:blipFill>
          <a:blip r:embed="rId2"/>
          <a:stretch>
            <a:fillRect/>
          </a:stretch>
        </p:blipFill>
        <p:spPr>
          <a:xfrm>
            <a:off x="0" y="0"/>
            <a:ext cx="12192000" cy="6858000"/>
          </a:xfrm>
          <a:prstGeom prst="rect">
            <a:avLst/>
          </a:prstGeom>
        </p:spPr>
      </p:pic>
      <p:sp>
        <p:nvSpPr>
          <p:cNvPr id="14" name="TextBox 13">
            <a:extLst>
              <a:ext uri="{FF2B5EF4-FFF2-40B4-BE49-F238E27FC236}">
                <a16:creationId xmlns:a16="http://schemas.microsoft.com/office/drawing/2014/main" id="{04F06CE3-00FC-8B44-B244-CC2CDFD838D7}"/>
              </a:ext>
            </a:extLst>
          </p:cNvPr>
          <p:cNvSpPr txBox="1"/>
          <p:nvPr/>
        </p:nvSpPr>
        <p:spPr>
          <a:xfrm>
            <a:off x="333632" y="370703"/>
            <a:ext cx="11541211" cy="3170099"/>
          </a:xfrm>
          <a:prstGeom prst="rect">
            <a:avLst/>
          </a:prstGeom>
          <a:noFill/>
        </p:spPr>
        <p:txBody>
          <a:bodyPr wrap="square" rtlCol="0">
            <a:spAutoFit/>
          </a:bodyPr>
          <a:lstStyle/>
          <a:p>
            <a:endParaRPr lang="en-US" sz="2000" b="1" dirty="0">
              <a:solidFill>
                <a:schemeClr val="bg1"/>
              </a:solidFill>
              <a:latin typeface="Century Gothic" panose="020B0502020202020204" pitchFamily="34" charset="0"/>
            </a:endParaRPr>
          </a:p>
          <a:p>
            <a:endParaRPr lang="en-US" sz="2000" b="1" dirty="0">
              <a:solidFill>
                <a:schemeClr val="bg1"/>
              </a:solidFill>
              <a:latin typeface="Century Gothic" panose="020B0502020202020204" pitchFamily="34" charset="0"/>
            </a:endParaRPr>
          </a:p>
          <a:p>
            <a:pPr algn="ctr"/>
            <a:endParaRPr lang="en-US" sz="4000" b="1" dirty="0">
              <a:solidFill>
                <a:schemeClr val="bg1"/>
              </a:solidFill>
              <a:latin typeface="Century Gothic" panose="020B0502020202020204" pitchFamily="34" charset="0"/>
            </a:endParaRPr>
          </a:p>
          <a:p>
            <a:pPr algn="ctr"/>
            <a:endParaRPr lang="en-US" sz="6000" b="1" dirty="0">
              <a:solidFill>
                <a:schemeClr val="bg1"/>
              </a:solidFill>
              <a:latin typeface="Century Gothic" panose="020B0502020202020204" pitchFamily="34" charset="0"/>
            </a:endParaRPr>
          </a:p>
          <a:p>
            <a:pPr algn="ctr"/>
            <a:r>
              <a:rPr lang="en-US" sz="6000" b="1" dirty="0">
                <a:solidFill>
                  <a:schemeClr val="bg1"/>
                </a:solidFill>
                <a:latin typeface="Century Gothic" panose="020B0502020202020204" pitchFamily="34" charset="0"/>
              </a:rPr>
              <a:t>There’s life in the roots</a:t>
            </a:r>
            <a:r>
              <a:rPr lang="en-US" sz="4000" b="1" dirty="0">
                <a:solidFill>
                  <a:schemeClr val="bg1"/>
                </a:solidFill>
                <a:latin typeface="Century Gothic" panose="020B0502020202020204" pitchFamily="34" charset="0"/>
              </a:rPr>
              <a:t> </a:t>
            </a:r>
          </a:p>
        </p:txBody>
      </p:sp>
    </p:spTree>
    <p:extLst>
      <p:ext uri="{BB962C8B-B14F-4D97-AF65-F5344CB8AC3E}">
        <p14:creationId xmlns:p14="http://schemas.microsoft.com/office/powerpoint/2010/main" val="1405271764"/>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5" name="Rectangle 1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A1F86FD-90A9-3743-A60C-CE93928AAC1A}"/>
              </a:ext>
            </a:extLst>
          </p:cNvPr>
          <p:cNvSpPr>
            <a:spLocks noGrp="1"/>
          </p:cNvSpPr>
          <p:nvPr>
            <p:ph type="ctrTitle"/>
          </p:nvPr>
        </p:nvSpPr>
        <p:spPr>
          <a:xfrm>
            <a:off x="1524000" y="1122362"/>
            <a:ext cx="9144000" cy="2900518"/>
          </a:xfrm>
        </p:spPr>
        <p:txBody>
          <a:bodyPr>
            <a:normAutofit/>
          </a:bodyPr>
          <a:lstStyle/>
          <a:p>
            <a:r>
              <a:rPr lang="en-US" dirty="0">
                <a:solidFill>
                  <a:srgbClr val="FFFFFF"/>
                </a:solidFill>
              </a:rPr>
              <a:t>Text box</a:t>
            </a:r>
          </a:p>
        </p:txBody>
      </p:sp>
      <p:sp>
        <p:nvSpPr>
          <p:cNvPr id="9" name="TextBox 8">
            <a:extLst>
              <a:ext uri="{FF2B5EF4-FFF2-40B4-BE49-F238E27FC236}">
                <a16:creationId xmlns:a16="http://schemas.microsoft.com/office/drawing/2014/main" id="{B353D269-869A-2E46-8FE2-47E0BFB4B4DD}"/>
              </a:ext>
            </a:extLst>
          </p:cNvPr>
          <p:cNvSpPr txBox="1"/>
          <p:nvPr/>
        </p:nvSpPr>
        <p:spPr>
          <a:xfrm>
            <a:off x="451104" y="853441"/>
            <a:ext cx="11289792" cy="2769989"/>
          </a:xfrm>
          <a:prstGeom prst="rect">
            <a:avLst/>
          </a:prstGeom>
          <a:noFill/>
        </p:spPr>
        <p:txBody>
          <a:bodyPr wrap="square" rtlCol="0">
            <a:spAutoFit/>
          </a:bodyPr>
          <a:lstStyle/>
          <a:p>
            <a:r>
              <a:rPr lang="en-US" sz="2900" b="1" dirty="0">
                <a:solidFill>
                  <a:schemeClr val="bg1"/>
                </a:solidFill>
                <a:latin typeface="Century Gothic" panose="020B0502020202020204" pitchFamily="34" charset="0"/>
              </a:rPr>
              <a:t>he was.</a:t>
            </a:r>
          </a:p>
          <a:p>
            <a:r>
              <a:rPr lang="en-US" sz="2900" b="1" baseline="30000" dirty="0">
                <a:solidFill>
                  <a:schemeClr val="bg1"/>
                </a:solidFill>
                <a:latin typeface="Century Gothic" panose="020B0502020202020204" pitchFamily="34" charset="0"/>
              </a:rPr>
              <a:t>35 </a:t>
            </a:r>
            <a:r>
              <a:rPr lang="en-US" sz="2900" b="1" dirty="0">
                <a:solidFill>
                  <a:schemeClr val="bg1"/>
                </a:solidFill>
                <a:latin typeface="Century Gothic" panose="020B0502020202020204" pitchFamily="34" charset="0"/>
              </a:rPr>
              <a:t>Very early in the morning, while it was still dark, Jesus got up, left the house and went off to a solitary place, where he prayed.</a:t>
            </a:r>
            <a:r>
              <a:rPr lang="en-US" sz="2900" dirty="0"/>
              <a:t> </a:t>
            </a:r>
            <a:r>
              <a:rPr lang="en-US" sz="2900" b="1" dirty="0">
                <a:solidFill>
                  <a:schemeClr val="bg1"/>
                </a:solidFill>
                <a:latin typeface="Century Gothic" panose="020B0502020202020204" pitchFamily="34" charset="0"/>
              </a:rPr>
              <a:t>Simon and his companions went to look for him, </a:t>
            </a:r>
            <a:r>
              <a:rPr lang="en-US" sz="2900" b="1" baseline="30000" dirty="0">
                <a:solidFill>
                  <a:schemeClr val="bg1"/>
                </a:solidFill>
                <a:latin typeface="Century Gothic" panose="020B0502020202020204" pitchFamily="34" charset="0"/>
              </a:rPr>
              <a:t>37 </a:t>
            </a:r>
            <a:r>
              <a:rPr lang="en-US" sz="2900" b="1" dirty="0">
                <a:solidFill>
                  <a:schemeClr val="bg1"/>
                </a:solidFill>
                <a:latin typeface="Century Gothic" panose="020B0502020202020204" pitchFamily="34" charset="0"/>
              </a:rPr>
              <a:t>and when they found him, they exclaimed: “Everyone is looking for you!” </a:t>
            </a:r>
          </a:p>
        </p:txBody>
      </p:sp>
      <p:sp>
        <p:nvSpPr>
          <p:cNvPr id="8" name="TextBox 7">
            <a:extLst>
              <a:ext uri="{FF2B5EF4-FFF2-40B4-BE49-F238E27FC236}">
                <a16:creationId xmlns:a16="http://schemas.microsoft.com/office/drawing/2014/main" id="{F755F3F8-0DC7-9447-948E-F5ECDE2A379D}"/>
              </a:ext>
            </a:extLst>
          </p:cNvPr>
          <p:cNvSpPr txBox="1"/>
          <p:nvPr/>
        </p:nvSpPr>
        <p:spPr>
          <a:xfrm>
            <a:off x="451104" y="853441"/>
            <a:ext cx="11289792" cy="2492990"/>
          </a:xfrm>
          <a:prstGeom prst="rect">
            <a:avLst/>
          </a:prstGeom>
          <a:noFill/>
        </p:spPr>
        <p:txBody>
          <a:bodyPr wrap="square" rtlCol="0">
            <a:spAutoFit/>
          </a:bodyPr>
          <a:lstStyle/>
          <a:p>
            <a:pPr algn="ctr"/>
            <a:endParaRPr lang="en-US" sz="4000" b="1" dirty="0">
              <a:solidFill>
                <a:schemeClr val="bg1"/>
              </a:solidFill>
              <a:latin typeface="Century Gothic" panose="020B0502020202020204" pitchFamily="34" charset="0"/>
            </a:endParaRPr>
          </a:p>
          <a:p>
            <a:pPr algn="ctr"/>
            <a:endParaRPr lang="en-US" sz="4000" b="1" dirty="0">
              <a:solidFill>
                <a:schemeClr val="bg1"/>
              </a:solidFill>
              <a:latin typeface="Century Gothic" panose="020B0502020202020204" pitchFamily="34" charset="0"/>
            </a:endParaRPr>
          </a:p>
          <a:p>
            <a:pPr algn="ctr"/>
            <a:endParaRPr lang="en-US" sz="4000" b="1" dirty="0">
              <a:solidFill>
                <a:schemeClr val="bg1"/>
              </a:solidFill>
              <a:latin typeface="Century Gothic" panose="020B0502020202020204" pitchFamily="34" charset="0"/>
            </a:endParaRPr>
          </a:p>
          <a:p>
            <a:endParaRPr lang="en-US" dirty="0"/>
          </a:p>
          <a:p>
            <a:endParaRPr lang="en-US" dirty="0"/>
          </a:p>
        </p:txBody>
      </p:sp>
      <p:sp>
        <p:nvSpPr>
          <p:cNvPr id="6" name="TextBox 5">
            <a:extLst>
              <a:ext uri="{FF2B5EF4-FFF2-40B4-BE49-F238E27FC236}">
                <a16:creationId xmlns:a16="http://schemas.microsoft.com/office/drawing/2014/main" id="{7595040C-9123-0340-8B8E-0C17BE295A50}"/>
              </a:ext>
            </a:extLst>
          </p:cNvPr>
          <p:cNvSpPr txBox="1"/>
          <p:nvPr/>
        </p:nvSpPr>
        <p:spPr>
          <a:xfrm>
            <a:off x="333632" y="370703"/>
            <a:ext cx="11294076" cy="2708434"/>
          </a:xfrm>
          <a:prstGeom prst="rect">
            <a:avLst/>
          </a:prstGeom>
          <a:noFill/>
        </p:spPr>
        <p:txBody>
          <a:bodyPr wrap="square" rtlCol="0">
            <a:spAutoFit/>
          </a:bodyPr>
          <a:lstStyle/>
          <a:p>
            <a:pPr algn="ctr"/>
            <a:endParaRPr lang="en-US" sz="900" b="1" dirty="0">
              <a:solidFill>
                <a:schemeClr val="bg1"/>
              </a:solidFill>
              <a:latin typeface="Century Gothic" panose="020B0502020202020204" pitchFamily="34" charset="0"/>
            </a:endParaRPr>
          </a:p>
          <a:p>
            <a:pPr algn="ctr"/>
            <a:endParaRPr lang="en-US" sz="900" b="1" dirty="0">
              <a:solidFill>
                <a:schemeClr val="bg1"/>
              </a:solidFill>
              <a:latin typeface="Century Gothic" panose="020B0502020202020204" pitchFamily="34" charset="0"/>
            </a:endParaRPr>
          </a:p>
          <a:p>
            <a:pPr algn="ctr"/>
            <a:endParaRPr lang="en-US" sz="8000" b="1" dirty="0">
              <a:latin typeface="Century Gothic" panose="020B0502020202020204" pitchFamily="34" charset="0"/>
            </a:endParaRPr>
          </a:p>
          <a:p>
            <a:pPr algn="ctr"/>
            <a:endParaRPr lang="en-US" sz="900" b="1" dirty="0">
              <a:solidFill>
                <a:schemeClr val="bg1"/>
              </a:solidFill>
              <a:latin typeface="Century Gothic" panose="020B0502020202020204" pitchFamily="34" charset="0"/>
            </a:endParaRPr>
          </a:p>
          <a:p>
            <a:pPr algn="ctr"/>
            <a:endParaRPr lang="en-US" sz="900" b="1" dirty="0">
              <a:solidFill>
                <a:schemeClr val="bg1"/>
              </a:solidFill>
              <a:latin typeface="Century Gothic" panose="020B0502020202020204" pitchFamily="34" charset="0"/>
            </a:endParaRPr>
          </a:p>
          <a:p>
            <a:endParaRPr lang="en-US" dirty="0"/>
          </a:p>
          <a:p>
            <a:endParaRPr lang="en-US" dirty="0"/>
          </a:p>
          <a:p>
            <a:endParaRPr lang="en-US" dirty="0"/>
          </a:p>
        </p:txBody>
      </p:sp>
      <p:sp>
        <p:nvSpPr>
          <p:cNvPr id="14" name="TextBox 13">
            <a:extLst>
              <a:ext uri="{FF2B5EF4-FFF2-40B4-BE49-F238E27FC236}">
                <a16:creationId xmlns:a16="http://schemas.microsoft.com/office/drawing/2014/main" id="{04F06CE3-00FC-8B44-B244-CC2CDFD838D7}"/>
              </a:ext>
            </a:extLst>
          </p:cNvPr>
          <p:cNvSpPr txBox="1"/>
          <p:nvPr/>
        </p:nvSpPr>
        <p:spPr>
          <a:xfrm>
            <a:off x="333632" y="370703"/>
            <a:ext cx="11541211" cy="1908215"/>
          </a:xfrm>
          <a:prstGeom prst="rect">
            <a:avLst/>
          </a:prstGeom>
          <a:noFill/>
        </p:spPr>
        <p:txBody>
          <a:bodyPr wrap="square" rtlCol="0">
            <a:spAutoFit/>
          </a:bodyPr>
          <a:lstStyle/>
          <a:p>
            <a:endParaRPr lang="en-US" sz="5000" b="1" dirty="0">
              <a:solidFill>
                <a:schemeClr val="bg1"/>
              </a:solidFill>
              <a:latin typeface="Century Gothic" panose="020B0502020202020204" pitchFamily="34" charset="0"/>
            </a:endParaRPr>
          </a:p>
          <a:p>
            <a:pPr algn="ctr"/>
            <a:endParaRPr lang="en-US" sz="5000" b="1" dirty="0">
              <a:solidFill>
                <a:schemeClr val="bg1"/>
              </a:solidFill>
              <a:latin typeface="Century Gothic" panose="020B0502020202020204" pitchFamily="34" charset="0"/>
            </a:endParaRPr>
          </a:p>
          <a:p>
            <a:endParaRPr lang="en-US" dirty="0"/>
          </a:p>
        </p:txBody>
      </p:sp>
      <p:pic>
        <p:nvPicPr>
          <p:cNvPr id="5" name="Picture 4">
            <a:extLst>
              <a:ext uri="{FF2B5EF4-FFF2-40B4-BE49-F238E27FC236}">
                <a16:creationId xmlns:a16="http://schemas.microsoft.com/office/drawing/2014/main" id="{2323988F-D5A9-6342-ADC9-0AC914D3B31B}"/>
              </a:ext>
            </a:extLst>
          </p:cNvPr>
          <p:cNvPicPr>
            <a:picLocks noChangeAspect="1"/>
          </p:cNvPicPr>
          <p:nvPr/>
        </p:nvPicPr>
        <p:blipFill>
          <a:blip r:embed="rId2"/>
          <a:stretch>
            <a:fillRect/>
          </a:stretch>
        </p:blipFill>
        <p:spPr>
          <a:xfrm>
            <a:off x="1211384" y="0"/>
            <a:ext cx="9769231" cy="6858000"/>
          </a:xfrm>
          <a:prstGeom prst="rect">
            <a:avLst/>
          </a:prstGeom>
        </p:spPr>
      </p:pic>
    </p:spTree>
    <p:extLst>
      <p:ext uri="{BB962C8B-B14F-4D97-AF65-F5344CB8AC3E}">
        <p14:creationId xmlns:p14="http://schemas.microsoft.com/office/powerpoint/2010/main" val="1160991480"/>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5" name="Rectangle 1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A1F86FD-90A9-3743-A60C-CE93928AAC1A}"/>
              </a:ext>
            </a:extLst>
          </p:cNvPr>
          <p:cNvSpPr>
            <a:spLocks noGrp="1"/>
          </p:cNvSpPr>
          <p:nvPr>
            <p:ph type="ctrTitle"/>
          </p:nvPr>
        </p:nvSpPr>
        <p:spPr>
          <a:xfrm>
            <a:off x="1524000" y="1122362"/>
            <a:ext cx="9144000" cy="2900518"/>
          </a:xfrm>
        </p:spPr>
        <p:txBody>
          <a:bodyPr>
            <a:normAutofit/>
          </a:bodyPr>
          <a:lstStyle/>
          <a:p>
            <a:r>
              <a:rPr lang="en-US" dirty="0">
                <a:solidFill>
                  <a:srgbClr val="FFFFFF"/>
                </a:solidFill>
              </a:rPr>
              <a:t>Text box</a:t>
            </a:r>
          </a:p>
        </p:txBody>
      </p:sp>
      <p:sp>
        <p:nvSpPr>
          <p:cNvPr id="9" name="TextBox 8">
            <a:extLst>
              <a:ext uri="{FF2B5EF4-FFF2-40B4-BE49-F238E27FC236}">
                <a16:creationId xmlns:a16="http://schemas.microsoft.com/office/drawing/2014/main" id="{B353D269-869A-2E46-8FE2-47E0BFB4B4DD}"/>
              </a:ext>
            </a:extLst>
          </p:cNvPr>
          <p:cNvSpPr txBox="1"/>
          <p:nvPr/>
        </p:nvSpPr>
        <p:spPr>
          <a:xfrm>
            <a:off x="451104" y="853441"/>
            <a:ext cx="11289792" cy="2769989"/>
          </a:xfrm>
          <a:prstGeom prst="rect">
            <a:avLst/>
          </a:prstGeom>
          <a:noFill/>
        </p:spPr>
        <p:txBody>
          <a:bodyPr wrap="square" rtlCol="0">
            <a:spAutoFit/>
          </a:bodyPr>
          <a:lstStyle/>
          <a:p>
            <a:r>
              <a:rPr lang="en-US" sz="2900" b="1" dirty="0">
                <a:solidFill>
                  <a:schemeClr val="bg1"/>
                </a:solidFill>
                <a:latin typeface="Century Gothic" panose="020B0502020202020204" pitchFamily="34" charset="0"/>
              </a:rPr>
              <a:t>he was.</a:t>
            </a:r>
          </a:p>
          <a:p>
            <a:r>
              <a:rPr lang="en-US" sz="2900" b="1" baseline="30000" dirty="0">
                <a:solidFill>
                  <a:schemeClr val="bg1"/>
                </a:solidFill>
                <a:latin typeface="Century Gothic" panose="020B0502020202020204" pitchFamily="34" charset="0"/>
              </a:rPr>
              <a:t>35 </a:t>
            </a:r>
            <a:r>
              <a:rPr lang="en-US" sz="2900" b="1" dirty="0">
                <a:solidFill>
                  <a:schemeClr val="bg1"/>
                </a:solidFill>
                <a:latin typeface="Century Gothic" panose="020B0502020202020204" pitchFamily="34" charset="0"/>
              </a:rPr>
              <a:t>Very early in the morning, while it was still dark, Jesus got up, left the house and went off to a solitary place, where he prayed.</a:t>
            </a:r>
            <a:r>
              <a:rPr lang="en-US" sz="2900" dirty="0"/>
              <a:t> </a:t>
            </a:r>
            <a:r>
              <a:rPr lang="en-US" sz="2900" b="1" dirty="0">
                <a:solidFill>
                  <a:schemeClr val="bg1"/>
                </a:solidFill>
                <a:latin typeface="Century Gothic" panose="020B0502020202020204" pitchFamily="34" charset="0"/>
              </a:rPr>
              <a:t>Simon and his companions went to look for him, </a:t>
            </a:r>
            <a:r>
              <a:rPr lang="en-US" sz="2900" b="1" baseline="30000" dirty="0">
                <a:solidFill>
                  <a:schemeClr val="bg1"/>
                </a:solidFill>
                <a:latin typeface="Century Gothic" panose="020B0502020202020204" pitchFamily="34" charset="0"/>
              </a:rPr>
              <a:t>37 </a:t>
            </a:r>
            <a:r>
              <a:rPr lang="en-US" sz="2900" b="1" dirty="0">
                <a:solidFill>
                  <a:schemeClr val="bg1"/>
                </a:solidFill>
                <a:latin typeface="Century Gothic" panose="020B0502020202020204" pitchFamily="34" charset="0"/>
              </a:rPr>
              <a:t>and when they found him, they exclaimed: “Everyone is looking for you!” </a:t>
            </a:r>
          </a:p>
        </p:txBody>
      </p:sp>
      <p:sp>
        <p:nvSpPr>
          <p:cNvPr id="8" name="TextBox 7">
            <a:extLst>
              <a:ext uri="{FF2B5EF4-FFF2-40B4-BE49-F238E27FC236}">
                <a16:creationId xmlns:a16="http://schemas.microsoft.com/office/drawing/2014/main" id="{F755F3F8-0DC7-9447-948E-F5ECDE2A379D}"/>
              </a:ext>
            </a:extLst>
          </p:cNvPr>
          <p:cNvSpPr txBox="1"/>
          <p:nvPr/>
        </p:nvSpPr>
        <p:spPr>
          <a:xfrm>
            <a:off x="451104" y="853441"/>
            <a:ext cx="11289792" cy="2492990"/>
          </a:xfrm>
          <a:prstGeom prst="rect">
            <a:avLst/>
          </a:prstGeom>
          <a:noFill/>
        </p:spPr>
        <p:txBody>
          <a:bodyPr wrap="square" rtlCol="0">
            <a:spAutoFit/>
          </a:bodyPr>
          <a:lstStyle/>
          <a:p>
            <a:pPr algn="ctr"/>
            <a:endParaRPr lang="en-US" sz="4000" b="1" dirty="0">
              <a:solidFill>
                <a:schemeClr val="bg1"/>
              </a:solidFill>
              <a:latin typeface="Century Gothic" panose="020B0502020202020204" pitchFamily="34" charset="0"/>
            </a:endParaRPr>
          </a:p>
          <a:p>
            <a:pPr algn="ctr"/>
            <a:endParaRPr lang="en-US" sz="4000" b="1" dirty="0">
              <a:solidFill>
                <a:schemeClr val="bg1"/>
              </a:solidFill>
              <a:latin typeface="Century Gothic" panose="020B0502020202020204" pitchFamily="34" charset="0"/>
            </a:endParaRPr>
          </a:p>
          <a:p>
            <a:pPr algn="ctr"/>
            <a:endParaRPr lang="en-US" sz="4000" b="1" dirty="0">
              <a:solidFill>
                <a:schemeClr val="bg1"/>
              </a:solidFill>
              <a:latin typeface="Century Gothic" panose="020B0502020202020204" pitchFamily="34" charset="0"/>
            </a:endParaRPr>
          </a:p>
          <a:p>
            <a:endParaRPr lang="en-US" dirty="0"/>
          </a:p>
          <a:p>
            <a:endParaRPr lang="en-US" dirty="0"/>
          </a:p>
        </p:txBody>
      </p:sp>
      <p:sp>
        <p:nvSpPr>
          <p:cNvPr id="6" name="TextBox 5">
            <a:extLst>
              <a:ext uri="{FF2B5EF4-FFF2-40B4-BE49-F238E27FC236}">
                <a16:creationId xmlns:a16="http://schemas.microsoft.com/office/drawing/2014/main" id="{7595040C-9123-0340-8B8E-0C17BE295A50}"/>
              </a:ext>
            </a:extLst>
          </p:cNvPr>
          <p:cNvSpPr txBox="1"/>
          <p:nvPr/>
        </p:nvSpPr>
        <p:spPr>
          <a:xfrm>
            <a:off x="333632" y="370703"/>
            <a:ext cx="11294076" cy="2708434"/>
          </a:xfrm>
          <a:prstGeom prst="rect">
            <a:avLst/>
          </a:prstGeom>
          <a:noFill/>
        </p:spPr>
        <p:txBody>
          <a:bodyPr wrap="square" rtlCol="0">
            <a:spAutoFit/>
          </a:bodyPr>
          <a:lstStyle/>
          <a:p>
            <a:pPr algn="ctr"/>
            <a:endParaRPr lang="en-US" sz="900" b="1" dirty="0">
              <a:solidFill>
                <a:schemeClr val="bg1"/>
              </a:solidFill>
              <a:latin typeface="Century Gothic" panose="020B0502020202020204" pitchFamily="34" charset="0"/>
            </a:endParaRPr>
          </a:p>
          <a:p>
            <a:pPr algn="ctr"/>
            <a:endParaRPr lang="en-US" sz="900" b="1" dirty="0">
              <a:solidFill>
                <a:schemeClr val="bg1"/>
              </a:solidFill>
              <a:latin typeface="Century Gothic" panose="020B0502020202020204" pitchFamily="34" charset="0"/>
            </a:endParaRPr>
          </a:p>
          <a:p>
            <a:pPr algn="ctr"/>
            <a:endParaRPr lang="en-US" sz="8000" b="1" dirty="0">
              <a:latin typeface="Century Gothic" panose="020B0502020202020204" pitchFamily="34" charset="0"/>
            </a:endParaRPr>
          </a:p>
          <a:p>
            <a:pPr algn="ctr"/>
            <a:endParaRPr lang="en-US" sz="900" b="1" dirty="0">
              <a:solidFill>
                <a:schemeClr val="bg1"/>
              </a:solidFill>
              <a:latin typeface="Century Gothic" panose="020B0502020202020204" pitchFamily="34" charset="0"/>
            </a:endParaRPr>
          </a:p>
          <a:p>
            <a:pPr algn="ctr"/>
            <a:endParaRPr lang="en-US" sz="900" b="1" dirty="0">
              <a:solidFill>
                <a:schemeClr val="bg1"/>
              </a:solidFill>
              <a:latin typeface="Century Gothic" panose="020B0502020202020204" pitchFamily="34" charset="0"/>
            </a:endParaRPr>
          </a:p>
          <a:p>
            <a:endParaRPr lang="en-US" dirty="0"/>
          </a:p>
          <a:p>
            <a:endParaRPr lang="en-US" dirty="0"/>
          </a:p>
          <a:p>
            <a:endParaRPr lang="en-US" dirty="0"/>
          </a:p>
        </p:txBody>
      </p:sp>
      <p:sp>
        <p:nvSpPr>
          <p:cNvPr id="14" name="TextBox 13">
            <a:extLst>
              <a:ext uri="{FF2B5EF4-FFF2-40B4-BE49-F238E27FC236}">
                <a16:creationId xmlns:a16="http://schemas.microsoft.com/office/drawing/2014/main" id="{04F06CE3-00FC-8B44-B244-CC2CDFD838D7}"/>
              </a:ext>
            </a:extLst>
          </p:cNvPr>
          <p:cNvSpPr txBox="1"/>
          <p:nvPr/>
        </p:nvSpPr>
        <p:spPr>
          <a:xfrm>
            <a:off x="333632" y="370703"/>
            <a:ext cx="11541211" cy="1908215"/>
          </a:xfrm>
          <a:prstGeom prst="rect">
            <a:avLst/>
          </a:prstGeom>
          <a:noFill/>
        </p:spPr>
        <p:txBody>
          <a:bodyPr wrap="square" rtlCol="0">
            <a:spAutoFit/>
          </a:bodyPr>
          <a:lstStyle/>
          <a:p>
            <a:endParaRPr lang="en-US" sz="5000" b="1" dirty="0">
              <a:solidFill>
                <a:schemeClr val="bg1"/>
              </a:solidFill>
              <a:latin typeface="Century Gothic" panose="020B0502020202020204" pitchFamily="34" charset="0"/>
            </a:endParaRPr>
          </a:p>
          <a:p>
            <a:pPr algn="ctr"/>
            <a:endParaRPr lang="en-US" sz="5000" b="1" dirty="0">
              <a:solidFill>
                <a:schemeClr val="bg1"/>
              </a:solidFill>
              <a:latin typeface="Century Gothic" panose="020B0502020202020204" pitchFamily="34" charset="0"/>
            </a:endParaRPr>
          </a:p>
          <a:p>
            <a:endParaRPr lang="en-US" dirty="0"/>
          </a:p>
        </p:txBody>
      </p:sp>
      <p:pic>
        <p:nvPicPr>
          <p:cNvPr id="4" name="Picture 3">
            <a:extLst>
              <a:ext uri="{FF2B5EF4-FFF2-40B4-BE49-F238E27FC236}">
                <a16:creationId xmlns:a16="http://schemas.microsoft.com/office/drawing/2014/main" id="{1E36E4D8-C51D-4A41-A87B-6CF9AAB93500}"/>
              </a:ext>
            </a:extLst>
          </p:cNvPr>
          <p:cNvPicPr>
            <a:picLocks noChangeAspect="1"/>
          </p:cNvPicPr>
          <p:nvPr/>
        </p:nvPicPr>
        <p:blipFill>
          <a:blip r:embed="rId2"/>
          <a:stretch>
            <a:fillRect/>
          </a:stretch>
        </p:blipFill>
        <p:spPr>
          <a:xfrm>
            <a:off x="1" y="-1165"/>
            <a:ext cx="12192000" cy="6860330"/>
          </a:xfrm>
          <a:prstGeom prst="rect">
            <a:avLst/>
          </a:prstGeom>
        </p:spPr>
      </p:pic>
    </p:spTree>
    <p:extLst>
      <p:ext uri="{BB962C8B-B14F-4D97-AF65-F5344CB8AC3E}">
        <p14:creationId xmlns:p14="http://schemas.microsoft.com/office/powerpoint/2010/main" val="1722446541"/>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5" name="Rectangle 1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A1F86FD-90A9-3743-A60C-CE93928AAC1A}"/>
              </a:ext>
            </a:extLst>
          </p:cNvPr>
          <p:cNvSpPr>
            <a:spLocks noGrp="1"/>
          </p:cNvSpPr>
          <p:nvPr>
            <p:ph type="ctrTitle"/>
          </p:nvPr>
        </p:nvSpPr>
        <p:spPr>
          <a:xfrm>
            <a:off x="1524000" y="1122362"/>
            <a:ext cx="9144000" cy="2900518"/>
          </a:xfrm>
        </p:spPr>
        <p:txBody>
          <a:bodyPr>
            <a:normAutofit/>
          </a:bodyPr>
          <a:lstStyle/>
          <a:p>
            <a:r>
              <a:rPr lang="en-US" dirty="0">
                <a:solidFill>
                  <a:srgbClr val="FFFFFF"/>
                </a:solidFill>
              </a:rPr>
              <a:t>Text box</a:t>
            </a:r>
          </a:p>
        </p:txBody>
      </p:sp>
      <p:sp>
        <p:nvSpPr>
          <p:cNvPr id="9" name="TextBox 8">
            <a:extLst>
              <a:ext uri="{FF2B5EF4-FFF2-40B4-BE49-F238E27FC236}">
                <a16:creationId xmlns:a16="http://schemas.microsoft.com/office/drawing/2014/main" id="{B353D269-869A-2E46-8FE2-47E0BFB4B4DD}"/>
              </a:ext>
            </a:extLst>
          </p:cNvPr>
          <p:cNvSpPr txBox="1"/>
          <p:nvPr/>
        </p:nvSpPr>
        <p:spPr>
          <a:xfrm>
            <a:off x="451104" y="853441"/>
            <a:ext cx="11289792" cy="2769989"/>
          </a:xfrm>
          <a:prstGeom prst="rect">
            <a:avLst/>
          </a:prstGeom>
          <a:noFill/>
        </p:spPr>
        <p:txBody>
          <a:bodyPr wrap="square" rtlCol="0">
            <a:spAutoFit/>
          </a:bodyPr>
          <a:lstStyle/>
          <a:p>
            <a:r>
              <a:rPr lang="en-US" sz="2900" b="1" dirty="0">
                <a:solidFill>
                  <a:schemeClr val="bg1"/>
                </a:solidFill>
                <a:latin typeface="Century Gothic" panose="020B0502020202020204" pitchFamily="34" charset="0"/>
              </a:rPr>
              <a:t>he was.</a:t>
            </a:r>
          </a:p>
          <a:p>
            <a:r>
              <a:rPr lang="en-US" sz="2900" b="1" baseline="30000" dirty="0">
                <a:solidFill>
                  <a:schemeClr val="bg1"/>
                </a:solidFill>
                <a:latin typeface="Century Gothic" panose="020B0502020202020204" pitchFamily="34" charset="0"/>
              </a:rPr>
              <a:t>35 </a:t>
            </a:r>
            <a:r>
              <a:rPr lang="en-US" sz="2900" b="1" dirty="0">
                <a:solidFill>
                  <a:schemeClr val="bg1"/>
                </a:solidFill>
                <a:latin typeface="Century Gothic" panose="020B0502020202020204" pitchFamily="34" charset="0"/>
              </a:rPr>
              <a:t>Very early in the morning, while it was still dark, Jesus got up, left the house and went off to a solitary place, where he prayed.</a:t>
            </a:r>
            <a:r>
              <a:rPr lang="en-US" sz="2900" dirty="0"/>
              <a:t> </a:t>
            </a:r>
            <a:r>
              <a:rPr lang="en-US" sz="2900" b="1" dirty="0">
                <a:solidFill>
                  <a:schemeClr val="bg1"/>
                </a:solidFill>
                <a:latin typeface="Century Gothic" panose="020B0502020202020204" pitchFamily="34" charset="0"/>
              </a:rPr>
              <a:t>Simon and his companions went to look for him, </a:t>
            </a:r>
            <a:r>
              <a:rPr lang="en-US" sz="2900" b="1" baseline="30000" dirty="0">
                <a:solidFill>
                  <a:schemeClr val="bg1"/>
                </a:solidFill>
                <a:latin typeface="Century Gothic" panose="020B0502020202020204" pitchFamily="34" charset="0"/>
              </a:rPr>
              <a:t>37 </a:t>
            </a:r>
            <a:r>
              <a:rPr lang="en-US" sz="2900" b="1" dirty="0">
                <a:solidFill>
                  <a:schemeClr val="bg1"/>
                </a:solidFill>
                <a:latin typeface="Century Gothic" panose="020B0502020202020204" pitchFamily="34" charset="0"/>
              </a:rPr>
              <a:t>and when they found him, they exclaimed: “Everyone is looking for you!” </a:t>
            </a:r>
          </a:p>
        </p:txBody>
      </p:sp>
      <p:sp>
        <p:nvSpPr>
          <p:cNvPr id="8" name="TextBox 7">
            <a:extLst>
              <a:ext uri="{FF2B5EF4-FFF2-40B4-BE49-F238E27FC236}">
                <a16:creationId xmlns:a16="http://schemas.microsoft.com/office/drawing/2014/main" id="{F755F3F8-0DC7-9447-948E-F5ECDE2A379D}"/>
              </a:ext>
            </a:extLst>
          </p:cNvPr>
          <p:cNvSpPr txBox="1"/>
          <p:nvPr/>
        </p:nvSpPr>
        <p:spPr>
          <a:xfrm>
            <a:off x="451104" y="853441"/>
            <a:ext cx="11289792" cy="2492990"/>
          </a:xfrm>
          <a:prstGeom prst="rect">
            <a:avLst/>
          </a:prstGeom>
          <a:noFill/>
        </p:spPr>
        <p:txBody>
          <a:bodyPr wrap="square" rtlCol="0">
            <a:spAutoFit/>
          </a:bodyPr>
          <a:lstStyle/>
          <a:p>
            <a:pPr algn="ctr"/>
            <a:endParaRPr lang="en-US" sz="4000" b="1" dirty="0">
              <a:solidFill>
                <a:schemeClr val="bg1"/>
              </a:solidFill>
              <a:latin typeface="Century Gothic" panose="020B0502020202020204" pitchFamily="34" charset="0"/>
            </a:endParaRPr>
          </a:p>
          <a:p>
            <a:pPr algn="ctr"/>
            <a:endParaRPr lang="en-US" sz="4000" b="1" dirty="0">
              <a:solidFill>
                <a:schemeClr val="bg1"/>
              </a:solidFill>
              <a:latin typeface="Century Gothic" panose="020B0502020202020204" pitchFamily="34" charset="0"/>
            </a:endParaRPr>
          </a:p>
          <a:p>
            <a:pPr algn="ctr"/>
            <a:endParaRPr lang="en-US" sz="4000" b="1" dirty="0">
              <a:solidFill>
                <a:schemeClr val="bg1"/>
              </a:solidFill>
              <a:latin typeface="Century Gothic" panose="020B0502020202020204" pitchFamily="34" charset="0"/>
            </a:endParaRPr>
          </a:p>
          <a:p>
            <a:endParaRPr lang="en-US" dirty="0"/>
          </a:p>
          <a:p>
            <a:endParaRPr lang="en-US" dirty="0"/>
          </a:p>
        </p:txBody>
      </p:sp>
      <p:sp>
        <p:nvSpPr>
          <p:cNvPr id="6" name="TextBox 5">
            <a:extLst>
              <a:ext uri="{FF2B5EF4-FFF2-40B4-BE49-F238E27FC236}">
                <a16:creationId xmlns:a16="http://schemas.microsoft.com/office/drawing/2014/main" id="{7595040C-9123-0340-8B8E-0C17BE295A50}"/>
              </a:ext>
            </a:extLst>
          </p:cNvPr>
          <p:cNvSpPr txBox="1"/>
          <p:nvPr/>
        </p:nvSpPr>
        <p:spPr>
          <a:xfrm>
            <a:off x="333632" y="370703"/>
            <a:ext cx="11294076" cy="2708434"/>
          </a:xfrm>
          <a:prstGeom prst="rect">
            <a:avLst/>
          </a:prstGeom>
          <a:noFill/>
        </p:spPr>
        <p:txBody>
          <a:bodyPr wrap="square" rtlCol="0">
            <a:spAutoFit/>
          </a:bodyPr>
          <a:lstStyle/>
          <a:p>
            <a:pPr algn="ctr"/>
            <a:endParaRPr lang="en-US" sz="900" b="1" dirty="0">
              <a:solidFill>
                <a:schemeClr val="bg1"/>
              </a:solidFill>
              <a:latin typeface="Century Gothic" panose="020B0502020202020204" pitchFamily="34" charset="0"/>
            </a:endParaRPr>
          </a:p>
          <a:p>
            <a:pPr algn="ctr"/>
            <a:endParaRPr lang="en-US" sz="900" b="1" dirty="0">
              <a:solidFill>
                <a:schemeClr val="bg1"/>
              </a:solidFill>
              <a:latin typeface="Century Gothic" panose="020B0502020202020204" pitchFamily="34" charset="0"/>
            </a:endParaRPr>
          </a:p>
          <a:p>
            <a:pPr algn="ctr"/>
            <a:endParaRPr lang="en-US" sz="8000" b="1" dirty="0">
              <a:latin typeface="Century Gothic" panose="020B0502020202020204" pitchFamily="34" charset="0"/>
            </a:endParaRPr>
          </a:p>
          <a:p>
            <a:pPr algn="ctr"/>
            <a:endParaRPr lang="en-US" sz="900" b="1" dirty="0">
              <a:solidFill>
                <a:schemeClr val="bg1"/>
              </a:solidFill>
              <a:latin typeface="Century Gothic" panose="020B0502020202020204" pitchFamily="34" charset="0"/>
            </a:endParaRPr>
          </a:p>
          <a:p>
            <a:pPr algn="ctr"/>
            <a:endParaRPr lang="en-US" sz="900" b="1" dirty="0">
              <a:solidFill>
                <a:schemeClr val="bg1"/>
              </a:solidFill>
              <a:latin typeface="Century Gothic" panose="020B0502020202020204" pitchFamily="34" charset="0"/>
            </a:endParaRPr>
          </a:p>
          <a:p>
            <a:endParaRPr lang="en-US" dirty="0"/>
          </a:p>
          <a:p>
            <a:endParaRPr lang="en-US" dirty="0"/>
          </a:p>
          <a:p>
            <a:endParaRPr lang="en-US" dirty="0"/>
          </a:p>
        </p:txBody>
      </p:sp>
      <p:pic>
        <p:nvPicPr>
          <p:cNvPr id="11" name="Picture 10">
            <a:extLst>
              <a:ext uri="{FF2B5EF4-FFF2-40B4-BE49-F238E27FC236}">
                <a16:creationId xmlns:a16="http://schemas.microsoft.com/office/drawing/2014/main" id="{FDE951FE-FC07-D142-B5B9-A0D7A9A3AA6F}"/>
              </a:ext>
            </a:extLst>
          </p:cNvPr>
          <p:cNvPicPr>
            <a:picLocks noChangeAspect="1"/>
          </p:cNvPicPr>
          <p:nvPr/>
        </p:nvPicPr>
        <p:blipFill>
          <a:blip r:embed="rId2"/>
          <a:stretch>
            <a:fillRect/>
          </a:stretch>
        </p:blipFill>
        <p:spPr>
          <a:xfrm>
            <a:off x="0" y="0"/>
            <a:ext cx="12192000" cy="6858000"/>
          </a:xfrm>
          <a:prstGeom prst="rect">
            <a:avLst/>
          </a:prstGeom>
        </p:spPr>
      </p:pic>
      <p:sp>
        <p:nvSpPr>
          <p:cNvPr id="14" name="TextBox 13">
            <a:extLst>
              <a:ext uri="{FF2B5EF4-FFF2-40B4-BE49-F238E27FC236}">
                <a16:creationId xmlns:a16="http://schemas.microsoft.com/office/drawing/2014/main" id="{04F06CE3-00FC-8B44-B244-CC2CDFD838D7}"/>
              </a:ext>
            </a:extLst>
          </p:cNvPr>
          <p:cNvSpPr txBox="1"/>
          <p:nvPr/>
        </p:nvSpPr>
        <p:spPr>
          <a:xfrm>
            <a:off x="333632" y="370703"/>
            <a:ext cx="11541211" cy="4401205"/>
          </a:xfrm>
          <a:prstGeom prst="rect">
            <a:avLst/>
          </a:prstGeom>
          <a:noFill/>
        </p:spPr>
        <p:txBody>
          <a:bodyPr wrap="square" rtlCol="0">
            <a:spAutoFit/>
          </a:bodyPr>
          <a:lstStyle/>
          <a:p>
            <a:endParaRPr lang="en-US" sz="2000" b="1" dirty="0">
              <a:solidFill>
                <a:schemeClr val="bg1"/>
              </a:solidFill>
              <a:latin typeface="Century Gothic" panose="020B0502020202020204" pitchFamily="34" charset="0"/>
            </a:endParaRPr>
          </a:p>
          <a:p>
            <a:endParaRPr lang="en-US" sz="2000" b="1" dirty="0">
              <a:solidFill>
                <a:schemeClr val="bg1"/>
              </a:solidFill>
              <a:latin typeface="Century Gothic" panose="020B0502020202020204" pitchFamily="34" charset="0"/>
            </a:endParaRPr>
          </a:p>
          <a:p>
            <a:pPr algn="ctr"/>
            <a:endParaRPr lang="en-US" sz="4000" b="1" dirty="0">
              <a:solidFill>
                <a:schemeClr val="bg1"/>
              </a:solidFill>
              <a:latin typeface="Century Gothic" panose="020B0502020202020204" pitchFamily="34" charset="0"/>
            </a:endParaRPr>
          </a:p>
          <a:p>
            <a:pPr algn="ctr"/>
            <a:endParaRPr lang="en-US" sz="6000" b="1" dirty="0">
              <a:solidFill>
                <a:schemeClr val="bg1"/>
              </a:solidFill>
              <a:latin typeface="Century Gothic" panose="020B0502020202020204" pitchFamily="34" charset="0"/>
            </a:endParaRPr>
          </a:p>
          <a:p>
            <a:pPr algn="ctr"/>
            <a:r>
              <a:rPr lang="en-US" sz="6000" b="1" dirty="0">
                <a:solidFill>
                  <a:schemeClr val="bg1"/>
                </a:solidFill>
                <a:latin typeface="Century Gothic" panose="020B0502020202020204" pitchFamily="34" charset="0"/>
              </a:rPr>
              <a:t>How is your inner being?</a:t>
            </a:r>
          </a:p>
          <a:p>
            <a:pPr algn="ctr"/>
            <a:endParaRPr lang="en-US" sz="2000" b="1" dirty="0">
              <a:solidFill>
                <a:schemeClr val="bg1"/>
              </a:solidFill>
              <a:latin typeface="Century Gothic" panose="020B0502020202020204" pitchFamily="34" charset="0"/>
            </a:endParaRPr>
          </a:p>
          <a:p>
            <a:pPr algn="ctr"/>
            <a:r>
              <a:rPr lang="en-US" sz="6000" b="1" dirty="0">
                <a:solidFill>
                  <a:schemeClr val="bg1"/>
                </a:solidFill>
                <a:latin typeface="Century Gothic" panose="020B0502020202020204" pitchFamily="34" charset="0"/>
              </a:rPr>
              <a:t>How are your roots?</a:t>
            </a:r>
            <a:r>
              <a:rPr lang="en-US" sz="4000" b="1" dirty="0">
                <a:solidFill>
                  <a:schemeClr val="bg1"/>
                </a:solidFill>
                <a:latin typeface="Century Gothic" panose="020B0502020202020204" pitchFamily="34" charset="0"/>
              </a:rPr>
              <a:t> </a:t>
            </a:r>
          </a:p>
        </p:txBody>
      </p:sp>
    </p:spTree>
    <p:extLst>
      <p:ext uri="{BB962C8B-B14F-4D97-AF65-F5344CB8AC3E}">
        <p14:creationId xmlns:p14="http://schemas.microsoft.com/office/powerpoint/2010/main" val="414099397"/>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5" name="Rectangle 1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A1F86FD-90A9-3743-A60C-CE93928AAC1A}"/>
              </a:ext>
            </a:extLst>
          </p:cNvPr>
          <p:cNvSpPr>
            <a:spLocks noGrp="1"/>
          </p:cNvSpPr>
          <p:nvPr>
            <p:ph type="ctrTitle"/>
          </p:nvPr>
        </p:nvSpPr>
        <p:spPr>
          <a:xfrm>
            <a:off x="1524000" y="1122362"/>
            <a:ext cx="9144000" cy="2900518"/>
          </a:xfrm>
        </p:spPr>
        <p:txBody>
          <a:bodyPr>
            <a:normAutofit/>
          </a:bodyPr>
          <a:lstStyle/>
          <a:p>
            <a:r>
              <a:rPr lang="en-US" dirty="0">
                <a:solidFill>
                  <a:srgbClr val="FFFFFF"/>
                </a:solidFill>
              </a:rPr>
              <a:t>Text box</a:t>
            </a:r>
          </a:p>
        </p:txBody>
      </p:sp>
      <p:sp>
        <p:nvSpPr>
          <p:cNvPr id="9" name="TextBox 8">
            <a:extLst>
              <a:ext uri="{FF2B5EF4-FFF2-40B4-BE49-F238E27FC236}">
                <a16:creationId xmlns:a16="http://schemas.microsoft.com/office/drawing/2014/main" id="{B353D269-869A-2E46-8FE2-47E0BFB4B4DD}"/>
              </a:ext>
            </a:extLst>
          </p:cNvPr>
          <p:cNvSpPr txBox="1"/>
          <p:nvPr/>
        </p:nvSpPr>
        <p:spPr>
          <a:xfrm>
            <a:off x="451104" y="853441"/>
            <a:ext cx="11289792" cy="2769989"/>
          </a:xfrm>
          <a:prstGeom prst="rect">
            <a:avLst/>
          </a:prstGeom>
          <a:noFill/>
        </p:spPr>
        <p:txBody>
          <a:bodyPr wrap="square" rtlCol="0">
            <a:spAutoFit/>
          </a:bodyPr>
          <a:lstStyle/>
          <a:p>
            <a:r>
              <a:rPr lang="en-US" sz="2900" b="1" dirty="0">
                <a:solidFill>
                  <a:schemeClr val="bg1"/>
                </a:solidFill>
                <a:latin typeface="Century Gothic" panose="020B0502020202020204" pitchFamily="34" charset="0"/>
              </a:rPr>
              <a:t>he was.</a:t>
            </a:r>
          </a:p>
          <a:p>
            <a:r>
              <a:rPr lang="en-US" sz="2900" b="1" baseline="30000" dirty="0">
                <a:solidFill>
                  <a:schemeClr val="bg1"/>
                </a:solidFill>
                <a:latin typeface="Century Gothic" panose="020B0502020202020204" pitchFamily="34" charset="0"/>
              </a:rPr>
              <a:t>35 </a:t>
            </a:r>
            <a:r>
              <a:rPr lang="en-US" sz="2900" b="1" dirty="0">
                <a:solidFill>
                  <a:schemeClr val="bg1"/>
                </a:solidFill>
                <a:latin typeface="Century Gothic" panose="020B0502020202020204" pitchFamily="34" charset="0"/>
              </a:rPr>
              <a:t>Very early in the morning, while it was still dark, Jesus got up, left the house and went off to a solitary place, where he prayed.</a:t>
            </a:r>
            <a:r>
              <a:rPr lang="en-US" sz="2900" dirty="0"/>
              <a:t> </a:t>
            </a:r>
            <a:r>
              <a:rPr lang="en-US" sz="2900" b="1" dirty="0">
                <a:solidFill>
                  <a:schemeClr val="bg1"/>
                </a:solidFill>
                <a:latin typeface="Century Gothic" panose="020B0502020202020204" pitchFamily="34" charset="0"/>
              </a:rPr>
              <a:t>Simon and his companions went to look for him, </a:t>
            </a:r>
            <a:r>
              <a:rPr lang="en-US" sz="2900" b="1" baseline="30000" dirty="0">
                <a:solidFill>
                  <a:schemeClr val="bg1"/>
                </a:solidFill>
                <a:latin typeface="Century Gothic" panose="020B0502020202020204" pitchFamily="34" charset="0"/>
              </a:rPr>
              <a:t>37 </a:t>
            </a:r>
            <a:r>
              <a:rPr lang="en-US" sz="2900" b="1" dirty="0">
                <a:solidFill>
                  <a:schemeClr val="bg1"/>
                </a:solidFill>
                <a:latin typeface="Century Gothic" panose="020B0502020202020204" pitchFamily="34" charset="0"/>
              </a:rPr>
              <a:t>and when they found him, they exclaimed: “Everyone is looking for you!” </a:t>
            </a:r>
          </a:p>
        </p:txBody>
      </p:sp>
      <p:sp>
        <p:nvSpPr>
          <p:cNvPr id="8" name="TextBox 7">
            <a:extLst>
              <a:ext uri="{FF2B5EF4-FFF2-40B4-BE49-F238E27FC236}">
                <a16:creationId xmlns:a16="http://schemas.microsoft.com/office/drawing/2014/main" id="{F755F3F8-0DC7-9447-948E-F5ECDE2A379D}"/>
              </a:ext>
            </a:extLst>
          </p:cNvPr>
          <p:cNvSpPr txBox="1"/>
          <p:nvPr/>
        </p:nvSpPr>
        <p:spPr>
          <a:xfrm>
            <a:off x="451104" y="853441"/>
            <a:ext cx="11289792" cy="2492990"/>
          </a:xfrm>
          <a:prstGeom prst="rect">
            <a:avLst/>
          </a:prstGeom>
          <a:noFill/>
        </p:spPr>
        <p:txBody>
          <a:bodyPr wrap="square" rtlCol="0">
            <a:spAutoFit/>
          </a:bodyPr>
          <a:lstStyle/>
          <a:p>
            <a:pPr algn="ctr"/>
            <a:endParaRPr lang="en-US" sz="4000" b="1" dirty="0">
              <a:solidFill>
                <a:schemeClr val="bg1"/>
              </a:solidFill>
              <a:latin typeface="Century Gothic" panose="020B0502020202020204" pitchFamily="34" charset="0"/>
            </a:endParaRPr>
          </a:p>
          <a:p>
            <a:pPr algn="ctr"/>
            <a:endParaRPr lang="en-US" sz="4000" b="1" dirty="0">
              <a:solidFill>
                <a:schemeClr val="bg1"/>
              </a:solidFill>
              <a:latin typeface="Century Gothic" panose="020B0502020202020204" pitchFamily="34" charset="0"/>
            </a:endParaRPr>
          </a:p>
          <a:p>
            <a:pPr algn="ctr"/>
            <a:endParaRPr lang="en-US" sz="4000" b="1" dirty="0">
              <a:solidFill>
                <a:schemeClr val="bg1"/>
              </a:solidFill>
              <a:latin typeface="Century Gothic" panose="020B0502020202020204" pitchFamily="34" charset="0"/>
            </a:endParaRPr>
          </a:p>
          <a:p>
            <a:endParaRPr lang="en-US" dirty="0"/>
          </a:p>
          <a:p>
            <a:endParaRPr lang="en-US" dirty="0"/>
          </a:p>
        </p:txBody>
      </p:sp>
      <p:sp>
        <p:nvSpPr>
          <p:cNvPr id="6" name="TextBox 5">
            <a:extLst>
              <a:ext uri="{FF2B5EF4-FFF2-40B4-BE49-F238E27FC236}">
                <a16:creationId xmlns:a16="http://schemas.microsoft.com/office/drawing/2014/main" id="{7595040C-9123-0340-8B8E-0C17BE295A50}"/>
              </a:ext>
            </a:extLst>
          </p:cNvPr>
          <p:cNvSpPr txBox="1"/>
          <p:nvPr/>
        </p:nvSpPr>
        <p:spPr>
          <a:xfrm>
            <a:off x="333632" y="370703"/>
            <a:ext cx="11294076" cy="2708434"/>
          </a:xfrm>
          <a:prstGeom prst="rect">
            <a:avLst/>
          </a:prstGeom>
          <a:noFill/>
        </p:spPr>
        <p:txBody>
          <a:bodyPr wrap="square" rtlCol="0">
            <a:spAutoFit/>
          </a:bodyPr>
          <a:lstStyle/>
          <a:p>
            <a:pPr algn="ctr"/>
            <a:endParaRPr lang="en-US" sz="900" b="1" dirty="0">
              <a:solidFill>
                <a:schemeClr val="bg1"/>
              </a:solidFill>
              <a:latin typeface="Century Gothic" panose="020B0502020202020204" pitchFamily="34" charset="0"/>
            </a:endParaRPr>
          </a:p>
          <a:p>
            <a:pPr algn="ctr"/>
            <a:endParaRPr lang="en-US" sz="900" b="1" dirty="0">
              <a:solidFill>
                <a:schemeClr val="bg1"/>
              </a:solidFill>
              <a:latin typeface="Century Gothic" panose="020B0502020202020204" pitchFamily="34" charset="0"/>
            </a:endParaRPr>
          </a:p>
          <a:p>
            <a:pPr algn="ctr"/>
            <a:endParaRPr lang="en-US" sz="8000" b="1" dirty="0">
              <a:latin typeface="Century Gothic" panose="020B0502020202020204" pitchFamily="34" charset="0"/>
            </a:endParaRPr>
          </a:p>
          <a:p>
            <a:pPr algn="ctr"/>
            <a:endParaRPr lang="en-US" sz="900" b="1" dirty="0">
              <a:solidFill>
                <a:schemeClr val="bg1"/>
              </a:solidFill>
              <a:latin typeface="Century Gothic" panose="020B0502020202020204" pitchFamily="34" charset="0"/>
            </a:endParaRPr>
          </a:p>
          <a:p>
            <a:pPr algn="ctr"/>
            <a:endParaRPr lang="en-US" sz="900" b="1" dirty="0">
              <a:solidFill>
                <a:schemeClr val="bg1"/>
              </a:solidFill>
              <a:latin typeface="Century Gothic" panose="020B0502020202020204" pitchFamily="34" charset="0"/>
            </a:endParaRPr>
          </a:p>
          <a:p>
            <a:endParaRPr lang="en-US" dirty="0"/>
          </a:p>
          <a:p>
            <a:endParaRPr lang="en-US" dirty="0"/>
          </a:p>
          <a:p>
            <a:endParaRPr lang="en-US" dirty="0"/>
          </a:p>
        </p:txBody>
      </p:sp>
      <p:pic>
        <p:nvPicPr>
          <p:cNvPr id="11" name="Picture 10">
            <a:extLst>
              <a:ext uri="{FF2B5EF4-FFF2-40B4-BE49-F238E27FC236}">
                <a16:creationId xmlns:a16="http://schemas.microsoft.com/office/drawing/2014/main" id="{FDE951FE-FC07-D142-B5B9-A0D7A9A3AA6F}"/>
              </a:ext>
            </a:extLst>
          </p:cNvPr>
          <p:cNvPicPr>
            <a:picLocks noChangeAspect="1"/>
          </p:cNvPicPr>
          <p:nvPr/>
        </p:nvPicPr>
        <p:blipFill>
          <a:blip r:embed="rId2"/>
          <a:stretch>
            <a:fillRect/>
          </a:stretch>
        </p:blipFill>
        <p:spPr>
          <a:xfrm>
            <a:off x="0" y="0"/>
            <a:ext cx="12192000" cy="6858000"/>
          </a:xfrm>
          <a:prstGeom prst="rect">
            <a:avLst/>
          </a:prstGeom>
        </p:spPr>
      </p:pic>
      <p:sp>
        <p:nvSpPr>
          <p:cNvPr id="14" name="TextBox 13">
            <a:extLst>
              <a:ext uri="{FF2B5EF4-FFF2-40B4-BE49-F238E27FC236}">
                <a16:creationId xmlns:a16="http://schemas.microsoft.com/office/drawing/2014/main" id="{04F06CE3-00FC-8B44-B244-CC2CDFD838D7}"/>
              </a:ext>
            </a:extLst>
          </p:cNvPr>
          <p:cNvSpPr txBox="1"/>
          <p:nvPr/>
        </p:nvSpPr>
        <p:spPr>
          <a:xfrm>
            <a:off x="333632" y="370703"/>
            <a:ext cx="11541211" cy="3754874"/>
          </a:xfrm>
          <a:prstGeom prst="rect">
            <a:avLst/>
          </a:prstGeom>
          <a:noFill/>
        </p:spPr>
        <p:txBody>
          <a:bodyPr wrap="square" rtlCol="0">
            <a:spAutoFit/>
          </a:bodyPr>
          <a:lstStyle/>
          <a:p>
            <a:endParaRPr lang="en-US" sz="5000" b="1" dirty="0">
              <a:solidFill>
                <a:schemeClr val="bg1"/>
              </a:solidFill>
              <a:latin typeface="Century Gothic" panose="020B0502020202020204" pitchFamily="34" charset="0"/>
            </a:endParaRPr>
          </a:p>
          <a:p>
            <a:pPr algn="ctr"/>
            <a:r>
              <a:rPr lang="en-US" sz="5000" b="1" dirty="0">
                <a:solidFill>
                  <a:schemeClr val="bg1"/>
                </a:solidFill>
                <a:latin typeface="Century Gothic" panose="020B0502020202020204" pitchFamily="34" charset="0"/>
              </a:rPr>
              <a:t>Ephesians 3:16-19</a:t>
            </a:r>
          </a:p>
          <a:p>
            <a:pPr algn="ctr"/>
            <a:endParaRPr lang="en-US" sz="5000" b="1" i="1" dirty="0">
              <a:solidFill>
                <a:schemeClr val="bg1"/>
              </a:solidFill>
              <a:latin typeface="Century Gothic" panose="020B0502020202020204" pitchFamily="34" charset="0"/>
            </a:endParaRPr>
          </a:p>
          <a:p>
            <a:pPr algn="ctr"/>
            <a:r>
              <a:rPr lang="en-US" sz="7000" b="1" dirty="0">
                <a:solidFill>
                  <a:schemeClr val="bg1"/>
                </a:solidFill>
                <a:latin typeface="Century Gothic" panose="020B0502020202020204" pitchFamily="34" charset="0"/>
              </a:rPr>
              <a:t>Roots</a:t>
            </a:r>
          </a:p>
          <a:p>
            <a:endParaRPr lang="en-US" dirty="0"/>
          </a:p>
        </p:txBody>
      </p:sp>
    </p:spTree>
    <p:extLst>
      <p:ext uri="{BB962C8B-B14F-4D97-AF65-F5344CB8AC3E}">
        <p14:creationId xmlns:p14="http://schemas.microsoft.com/office/powerpoint/2010/main" val="379769844"/>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5" name="Rectangle 1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A1F86FD-90A9-3743-A60C-CE93928AAC1A}"/>
              </a:ext>
            </a:extLst>
          </p:cNvPr>
          <p:cNvSpPr>
            <a:spLocks noGrp="1"/>
          </p:cNvSpPr>
          <p:nvPr>
            <p:ph type="ctrTitle"/>
          </p:nvPr>
        </p:nvSpPr>
        <p:spPr>
          <a:xfrm>
            <a:off x="1524000" y="1122362"/>
            <a:ext cx="9144000" cy="2900518"/>
          </a:xfrm>
        </p:spPr>
        <p:txBody>
          <a:bodyPr>
            <a:normAutofit/>
          </a:bodyPr>
          <a:lstStyle/>
          <a:p>
            <a:r>
              <a:rPr lang="en-US" dirty="0">
                <a:solidFill>
                  <a:srgbClr val="FFFFFF"/>
                </a:solidFill>
              </a:rPr>
              <a:t>Text box</a:t>
            </a:r>
          </a:p>
        </p:txBody>
      </p:sp>
      <p:sp>
        <p:nvSpPr>
          <p:cNvPr id="9" name="TextBox 8">
            <a:extLst>
              <a:ext uri="{FF2B5EF4-FFF2-40B4-BE49-F238E27FC236}">
                <a16:creationId xmlns:a16="http://schemas.microsoft.com/office/drawing/2014/main" id="{B353D269-869A-2E46-8FE2-47E0BFB4B4DD}"/>
              </a:ext>
            </a:extLst>
          </p:cNvPr>
          <p:cNvSpPr txBox="1"/>
          <p:nvPr/>
        </p:nvSpPr>
        <p:spPr>
          <a:xfrm>
            <a:off x="451104" y="853441"/>
            <a:ext cx="11289792" cy="2769989"/>
          </a:xfrm>
          <a:prstGeom prst="rect">
            <a:avLst/>
          </a:prstGeom>
          <a:noFill/>
        </p:spPr>
        <p:txBody>
          <a:bodyPr wrap="square" rtlCol="0">
            <a:spAutoFit/>
          </a:bodyPr>
          <a:lstStyle/>
          <a:p>
            <a:r>
              <a:rPr lang="en-US" sz="2900" b="1" dirty="0">
                <a:solidFill>
                  <a:schemeClr val="bg1"/>
                </a:solidFill>
                <a:latin typeface="Century Gothic" panose="020B0502020202020204" pitchFamily="34" charset="0"/>
              </a:rPr>
              <a:t>he was.</a:t>
            </a:r>
          </a:p>
          <a:p>
            <a:r>
              <a:rPr lang="en-US" sz="2900" b="1" baseline="30000" dirty="0">
                <a:solidFill>
                  <a:schemeClr val="bg1"/>
                </a:solidFill>
                <a:latin typeface="Century Gothic" panose="020B0502020202020204" pitchFamily="34" charset="0"/>
              </a:rPr>
              <a:t>35 </a:t>
            </a:r>
            <a:r>
              <a:rPr lang="en-US" sz="2900" b="1" dirty="0">
                <a:solidFill>
                  <a:schemeClr val="bg1"/>
                </a:solidFill>
                <a:latin typeface="Century Gothic" panose="020B0502020202020204" pitchFamily="34" charset="0"/>
              </a:rPr>
              <a:t>Very early in the morning, while it was still dark, Jesus got up, left the house and went off to a solitary place, where he prayed.</a:t>
            </a:r>
            <a:r>
              <a:rPr lang="en-US" sz="2900" dirty="0"/>
              <a:t> </a:t>
            </a:r>
            <a:r>
              <a:rPr lang="en-US" sz="2900" b="1" dirty="0">
                <a:solidFill>
                  <a:schemeClr val="bg1"/>
                </a:solidFill>
                <a:latin typeface="Century Gothic" panose="020B0502020202020204" pitchFamily="34" charset="0"/>
              </a:rPr>
              <a:t>Simon and his companions went to look for him, </a:t>
            </a:r>
            <a:r>
              <a:rPr lang="en-US" sz="2900" b="1" baseline="30000" dirty="0">
                <a:solidFill>
                  <a:schemeClr val="bg1"/>
                </a:solidFill>
                <a:latin typeface="Century Gothic" panose="020B0502020202020204" pitchFamily="34" charset="0"/>
              </a:rPr>
              <a:t>37 </a:t>
            </a:r>
            <a:r>
              <a:rPr lang="en-US" sz="2900" b="1" dirty="0">
                <a:solidFill>
                  <a:schemeClr val="bg1"/>
                </a:solidFill>
                <a:latin typeface="Century Gothic" panose="020B0502020202020204" pitchFamily="34" charset="0"/>
              </a:rPr>
              <a:t>and when they found him, they exclaimed: “Everyone is looking for you!” </a:t>
            </a:r>
          </a:p>
        </p:txBody>
      </p:sp>
      <p:sp>
        <p:nvSpPr>
          <p:cNvPr id="8" name="TextBox 7">
            <a:extLst>
              <a:ext uri="{FF2B5EF4-FFF2-40B4-BE49-F238E27FC236}">
                <a16:creationId xmlns:a16="http://schemas.microsoft.com/office/drawing/2014/main" id="{F755F3F8-0DC7-9447-948E-F5ECDE2A379D}"/>
              </a:ext>
            </a:extLst>
          </p:cNvPr>
          <p:cNvSpPr txBox="1"/>
          <p:nvPr/>
        </p:nvSpPr>
        <p:spPr>
          <a:xfrm>
            <a:off x="451104" y="853441"/>
            <a:ext cx="11289792" cy="2492990"/>
          </a:xfrm>
          <a:prstGeom prst="rect">
            <a:avLst/>
          </a:prstGeom>
          <a:noFill/>
        </p:spPr>
        <p:txBody>
          <a:bodyPr wrap="square" rtlCol="0">
            <a:spAutoFit/>
          </a:bodyPr>
          <a:lstStyle/>
          <a:p>
            <a:pPr algn="ctr"/>
            <a:endParaRPr lang="en-US" sz="4000" b="1" dirty="0">
              <a:solidFill>
                <a:schemeClr val="bg1"/>
              </a:solidFill>
              <a:latin typeface="Century Gothic" panose="020B0502020202020204" pitchFamily="34" charset="0"/>
            </a:endParaRPr>
          </a:p>
          <a:p>
            <a:pPr algn="ctr"/>
            <a:endParaRPr lang="en-US" sz="4000" b="1" dirty="0">
              <a:solidFill>
                <a:schemeClr val="bg1"/>
              </a:solidFill>
              <a:latin typeface="Century Gothic" panose="020B0502020202020204" pitchFamily="34" charset="0"/>
            </a:endParaRPr>
          </a:p>
          <a:p>
            <a:pPr algn="ctr"/>
            <a:endParaRPr lang="en-US" sz="4000" b="1" dirty="0">
              <a:solidFill>
                <a:schemeClr val="bg1"/>
              </a:solidFill>
              <a:latin typeface="Century Gothic" panose="020B0502020202020204" pitchFamily="34" charset="0"/>
            </a:endParaRPr>
          </a:p>
          <a:p>
            <a:endParaRPr lang="en-US" dirty="0"/>
          </a:p>
          <a:p>
            <a:endParaRPr lang="en-US" dirty="0"/>
          </a:p>
        </p:txBody>
      </p:sp>
      <p:sp>
        <p:nvSpPr>
          <p:cNvPr id="6" name="TextBox 5">
            <a:extLst>
              <a:ext uri="{FF2B5EF4-FFF2-40B4-BE49-F238E27FC236}">
                <a16:creationId xmlns:a16="http://schemas.microsoft.com/office/drawing/2014/main" id="{7595040C-9123-0340-8B8E-0C17BE295A50}"/>
              </a:ext>
            </a:extLst>
          </p:cNvPr>
          <p:cNvSpPr txBox="1"/>
          <p:nvPr/>
        </p:nvSpPr>
        <p:spPr>
          <a:xfrm>
            <a:off x="333632" y="370703"/>
            <a:ext cx="11294076" cy="2708434"/>
          </a:xfrm>
          <a:prstGeom prst="rect">
            <a:avLst/>
          </a:prstGeom>
          <a:noFill/>
        </p:spPr>
        <p:txBody>
          <a:bodyPr wrap="square" rtlCol="0">
            <a:spAutoFit/>
          </a:bodyPr>
          <a:lstStyle/>
          <a:p>
            <a:pPr algn="ctr"/>
            <a:endParaRPr lang="en-US" sz="900" b="1" dirty="0">
              <a:solidFill>
                <a:schemeClr val="bg1"/>
              </a:solidFill>
              <a:latin typeface="Century Gothic" panose="020B0502020202020204" pitchFamily="34" charset="0"/>
            </a:endParaRPr>
          </a:p>
          <a:p>
            <a:pPr algn="ctr"/>
            <a:endParaRPr lang="en-US" sz="900" b="1" dirty="0">
              <a:solidFill>
                <a:schemeClr val="bg1"/>
              </a:solidFill>
              <a:latin typeface="Century Gothic" panose="020B0502020202020204" pitchFamily="34" charset="0"/>
            </a:endParaRPr>
          </a:p>
          <a:p>
            <a:pPr algn="ctr"/>
            <a:endParaRPr lang="en-US" sz="8000" b="1" dirty="0">
              <a:latin typeface="Century Gothic" panose="020B0502020202020204" pitchFamily="34" charset="0"/>
            </a:endParaRPr>
          </a:p>
          <a:p>
            <a:pPr algn="ctr"/>
            <a:endParaRPr lang="en-US" sz="900" b="1" dirty="0">
              <a:solidFill>
                <a:schemeClr val="bg1"/>
              </a:solidFill>
              <a:latin typeface="Century Gothic" panose="020B0502020202020204" pitchFamily="34" charset="0"/>
            </a:endParaRPr>
          </a:p>
          <a:p>
            <a:pPr algn="ctr"/>
            <a:endParaRPr lang="en-US" sz="900" b="1" dirty="0">
              <a:solidFill>
                <a:schemeClr val="bg1"/>
              </a:solidFill>
              <a:latin typeface="Century Gothic" panose="020B0502020202020204" pitchFamily="34" charset="0"/>
            </a:endParaRPr>
          </a:p>
          <a:p>
            <a:endParaRPr lang="en-US" dirty="0"/>
          </a:p>
          <a:p>
            <a:endParaRPr lang="en-US" dirty="0"/>
          </a:p>
          <a:p>
            <a:endParaRPr lang="en-US" dirty="0"/>
          </a:p>
        </p:txBody>
      </p:sp>
      <p:pic>
        <p:nvPicPr>
          <p:cNvPr id="11" name="Picture 10">
            <a:extLst>
              <a:ext uri="{FF2B5EF4-FFF2-40B4-BE49-F238E27FC236}">
                <a16:creationId xmlns:a16="http://schemas.microsoft.com/office/drawing/2014/main" id="{FDE951FE-FC07-D142-B5B9-A0D7A9A3AA6F}"/>
              </a:ext>
            </a:extLst>
          </p:cNvPr>
          <p:cNvPicPr>
            <a:picLocks noChangeAspect="1"/>
          </p:cNvPicPr>
          <p:nvPr/>
        </p:nvPicPr>
        <p:blipFill>
          <a:blip r:embed="rId2"/>
          <a:stretch>
            <a:fillRect/>
          </a:stretch>
        </p:blipFill>
        <p:spPr>
          <a:xfrm>
            <a:off x="0" y="0"/>
            <a:ext cx="12192000" cy="6858000"/>
          </a:xfrm>
          <a:prstGeom prst="rect">
            <a:avLst/>
          </a:prstGeom>
        </p:spPr>
      </p:pic>
      <p:sp>
        <p:nvSpPr>
          <p:cNvPr id="14" name="TextBox 13">
            <a:extLst>
              <a:ext uri="{FF2B5EF4-FFF2-40B4-BE49-F238E27FC236}">
                <a16:creationId xmlns:a16="http://schemas.microsoft.com/office/drawing/2014/main" id="{04F06CE3-00FC-8B44-B244-CC2CDFD838D7}"/>
              </a:ext>
            </a:extLst>
          </p:cNvPr>
          <p:cNvSpPr txBox="1"/>
          <p:nvPr/>
        </p:nvSpPr>
        <p:spPr>
          <a:xfrm>
            <a:off x="333632" y="370703"/>
            <a:ext cx="11541211" cy="3862596"/>
          </a:xfrm>
          <a:prstGeom prst="rect">
            <a:avLst/>
          </a:prstGeom>
          <a:noFill/>
        </p:spPr>
        <p:txBody>
          <a:bodyPr wrap="square" rtlCol="0">
            <a:spAutoFit/>
          </a:bodyPr>
          <a:lstStyle/>
          <a:p>
            <a:endParaRPr lang="en-US" sz="2000" b="1" dirty="0">
              <a:solidFill>
                <a:schemeClr val="bg1"/>
              </a:solidFill>
              <a:latin typeface="Century Gothic" panose="020B0502020202020204" pitchFamily="34" charset="0"/>
            </a:endParaRPr>
          </a:p>
          <a:p>
            <a:r>
              <a:rPr lang="en-US" sz="5000" b="1" dirty="0">
                <a:solidFill>
                  <a:schemeClr val="bg1"/>
                </a:solidFill>
                <a:latin typeface="Century Gothic" panose="020B0502020202020204" pitchFamily="34" charset="0"/>
              </a:rPr>
              <a:t>Ephesians 3:16-19</a:t>
            </a:r>
          </a:p>
          <a:p>
            <a:endParaRPr lang="en-US" sz="1500" b="1" dirty="0">
              <a:solidFill>
                <a:schemeClr val="bg1"/>
              </a:solidFill>
              <a:latin typeface="Century Gothic" panose="020B0502020202020204" pitchFamily="34" charset="0"/>
            </a:endParaRPr>
          </a:p>
          <a:p>
            <a:r>
              <a:rPr lang="en-US" sz="4000" b="1" dirty="0">
                <a:solidFill>
                  <a:schemeClr val="bg1"/>
                </a:solidFill>
                <a:latin typeface="Century Gothic" panose="020B0502020202020204" pitchFamily="34" charset="0"/>
              </a:rPr>
              <a:t>I pray that out of his glorious riches he may strengthen you with power through his Spirit in your inner being, </a:t>
            </a:r>
            <a:r>
              <a:rPr lang="en-US" sz="4000" b="1" baseline="30000" dirty="0">
                <a:solidFill>
                  <a:schemeClr val="bg1"/>
                </a:solidFill>
                <a:latin typeface="Century Gothic" panose="020B0502020202020204" pitchFamily="34" charset="0"/>
              </a:rPr>
              <a:t>17 </a:t>
            </a:r>
            <a:r>
              <a:rPr lang="en-US" sz="4000" b="1" dirty="0">
                <a:solidFill>
                  <a:schemeClr val="bg1"/>
                </a:solidFill>
                <a:latin typeface="Century Gothic" panose="020B0502020202020204" pitchFamily="34" charset="0"/>
              </a:rPr>
              <a:t>so that Christ may dwell in your hearts through faith. </a:t>
            </a:r>
          </a:p>
        </p:txBody>
      </p:sp>
    </p:spTree>
    <p:extLst>
      <p:ext uri="{BB962C8B-B14F-4D97-AF65-F5344CB8AC3E}">
        <p14:creationId xmlns:p14="http://schemas.microsoft.com/office/powerpoint/2010/main" val="2525050615"/>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5" name="Rectangle 1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A1F86FD-90A9-3743-A60C-CE93928AAC1A}"/>
              </a:ext>
            </a:extLst>
          </p:cNvPr>
          <p:cNvSpPr>
            <a:spLocks noGrp="1"/>
          </p:cNvSpPr>
          <p:nvPr>
            <p:ph type="ctrTitle"/>
          </p:nvPr>
        </p:nvSpPr>
        <p:spPr>
          <a:xfrm>
            <a:off x="1524000" y="1122362"/>
            <a:ext cx="9144000" cy="2900518"/>
          </a:xfrm>
        </p:spPr>
        <p:txBody>
          <a:bodyPr>
            <a:normAutofit/>
          </a:bodyPr>
          <a:lstStyle/>
          <a:p>
            <a:r>
              <a:rPr lang="en-US" dirty="0">
                <a:solidFill>
                  <a:srgbClr val="FFFFFF"/>
                </a:solidFill>
              </a:rPr>
              <a:t>Text box</a:t>
            </a:r>
          </a:p>
        </p:txBody>
      </p:sp>
      <p:sp>
        <p:nvSpPr>
          <p:cNvPr id="9" name="TextBox 8">
            <a:extLst>
              <a:ext uri="{FF2B5EF4-FFF2-40B4-BE49-F238E27FC236}">
                <a16:creationId xmlns:a16="http://schemas.microsoft.com/office/drawing/2014/main" id="{B353D269-869A-2E46-8FE2-47E0BFB4B4DD}"/>
              </a:ext>
            </a:extLst>
          </p:cNvPr>
          <p:cNvSpPr txBox="1"/>
          <p:nvPr/>
        </p:nvSpPr>
        <p:spPr>
          <a:xfrm>
            <a:off x="451104" y="853441"/>
            <a:ext cx="11289792" cy="2769989"/>
          </a:xfrm>
          <a:prstGeom prst="rect">
            <a:avLst/>
          </a:prstGeom>
          <a:noFill/>
        </p:spPr>
        <p:txBody>
          <a:bodyPr wrap="square" rtlCol="0">
            <a:spAutoFit/>
          </a:bodyPr>
          <a:lstStyle/>
          <a:p>
            <a:r>
              <a:rPr lang="en-US" sz="2900" b="1" dirty="0">
                <a:solidFill>
                  <a:schemeClr val="bg1"/>
                </a:solidFill>
                <a:latin typeface="Century Gothic" panose="020B0502020202020204" pitchFamily="34" charset="0"/>
              </a:rPr>
              <a:t>he was.</a:t>
            </a:r>
          </a:p>
          <a:p>
            <a:r>
              <a:rPr lang="en-US" sz="2900" b="1" baseline="30000" dirty="0">
                <a:solidFill>
                  <a:schemeClr val="bg1"/>
                </a:solidFill>
                <a:latin typeface="Century Gothic" panose="020B0502020202020204" pitchFamily="34" charset="0"/>
              </a:rPr>
              <a:t>35 </a:t>
            </a:r>
            <a:r>
              <a:rPr lang="en-US" sz="2900" b="1" dirty="0">
                <a:solidFill>
                  <a:schemeClr val="bg1"/>
                </a:solidFill>
                <a:latin typeface="Century Gothic" panose="020B0502020202020204" pitchFamily="34" charset="0"/>
              </a:rPr>
              <a:t>Very early in the morning, while it was still dark, Jesus got up, left the house and went off to a solitary place, where he prayed.</a:t>
            </a:r>
            <a:r>
              <a:rPr lang="en-US" sz="2900" dirty="0"/>
              <a:t> </a:t>
            </a:r>
            <a:r>
              <a:rPr lang="en-US" sz="2900" b="1" dirty="0">
                <a:solidFill>
                  <a:schemeClr val="bg1"/>
                </a:solidFill>
                <a:latin typeface="Century Gothic" panose="020B0502020202020204" pitchFamily="34" charset="0"/>
              </a:rPr>
              <a:t>Simon and his companions went to look for him, </a:t>
            </a:r>
            <a:r>
              <a:rPr lang="en-US" sz="2900" b="1" baseline="30000" dirty="0">
                <a:solidFill>
                  <a:schemeClr val="bg1"/>
                </a:solidFill>
                <a:latin typeface="Century Gothic" panose="020B0502020202020204" pitchFamily="34" charset="0"/>
              </a:rPr>
              <a:t>37 </a:t>
            </a:r>
            <a:r>
              <a:rPr lang="en-US" sz="2900" b="1" dirty="0">
                <a:solidFill>
                  <a:schemeClr val="bg1"/>
                </a:solidFill>
                <a:latin typeface="Century Gothic" panose="020B0502020202020204" pitchFamily="34" charset="0"/>
              </a:rPr>
              <a:t>and when they found him, they exclaimed: “Everyone is looking for you!” </a:t>
            </a:r>
          </a:p>
        </p:txBody>
      </p:sp>
      <p:sp>
        <p:nvSpPr>
          <p:cNvPr id="8" name="TextBox 7">
            <a:extLst>
              <a:ext uri="{FF2B5EF4-FFF2-40B4-BE49-F238E27FC236}">
                <a16:creationId xmlns:a16="http://schemas.microsoft.com/office/drawing/2014/main" id="{F755F3F8-0DC7-9447-948E-F5ECDE2A379D}"/>
              </a:ext>
            </a:extLst>
          </p:cNvPr>
          <p:cNvSpPr txBox="1"/>
          <p:nvPr/>
        </p:nvSpPr>
        <p:spPr>
          <a:xfrm>
            <a:off x="451104" y="853441"/>
            <a:ext cx="11289792" cy="2492990"/>
          </a:xfrm>
          <a:prstGeom prst="rect">
            <a:avLst/>
          </a:prstGeom>
          <a:noFill/>
        </p:spPr>
        <p:txBody>
          <a:bodyPr wrap="square" rtlCol="0">
            <a:spAutoFit/>
          </a:bodyPr>
          <a:lstStyle/>
          <a:p>
            <a:pPr algn="ctr"/>
            <a:endParaRPr lang="en-US" sz="4000" b="1" dirty="0">
              <a:solidFill>
                <a:schemeClr val="bg1"/>
              </a:solidFill>
              <a:latin typeface="Century Gothic" panose="020B0502020202020204" pitchFamily="34" charset="0"/>
            </a:endParaRPr>
          </a:p>
          <a:p>
            <a:pPr algn="ctr"/>
            <a:endParaRPr lang="en-US" sz="4000" b="1" dirty="0">
              <a:solidFill>
                <a:schemeClr val="bg1"/>
              </a:solidFill>
              <a:latin typeface="Century Gothic" panose="020B0502020202020204" pitchFamily="34" charset="0"/>
            </a:endParaRPr>
          </a:p>
          <a:p>
            <a:pPr algn="ctr"/>
            <a:endParaRPr lang="en-US" sz="4000" b="1" dirty="0">
              <a:solidFill>
                <a:schemeClr val="bg1"/>
              </a:solidFill>
              <a:latin typeface="Century Gothic" panose="020B0502020202020204" pitchFamily="34" charset="0"/>
            </a:endParaRPr>
          </a:p>
          <a:p>
            <a:endParaRPr lang="en-US" dirty="0"/>
          </a:p>
          <a:p>
            <a:endParaRPr lang="en-US" dirty="0"/>
          </a:p>
        </p:txBody>
      </p:sp>
      <p:sp>
        <p:nvSpPr>
          <p:cNvPr id="6" name="TextBox 5">
            <a:extLst>
              <a:ext uri="{FF2B5EF4-FFF2-40B4-BE49-F238E27FC236}">
                <a16:creationId xmlns:a16="http://schemas.microsoft.com/office/drawing/2014/main" id="{7595040C-9123-0340-8B8E-0C17BE295A50}"/>
              </a:ext>
            </a:extLst>
          </p:cNvPr>
          <p:cNvSpPr txBox="1"/>
          <p:nvPr/>
        </p:nvSpPr>
        <p:spPr>
          <a:xfrm>
            <a:off x="333632" y="370703"/>
            <a:ext cx="11294076" cy="2708434"/>
          </a:xfrm>
          <a:prstGeom prst="rect">
            <a:avLst/>
          </a:prstGeom>
          <a:noFill/>
        </p:spPr>
        <p:txBody>
          <a:bodyPr wrap="square" rtlCol="0">
            <a:spAutoFit/>
          </a:bodyPr>
          <a:lstStyle/>
          <a:p>
            <a:pPr algn="ctr"/>
            <a:endParaRPr lang="en-US" sz="900" b="1" dirty="0">
              <a:solidFill>
                <a:schemeClr val="bg1"/>
              </a:solidFill>
              <a:latin typeface="Century Gothic" panose="020B0502020202020204" pitchFamily="34" charset="0"/>
            </a:endParaRPr>
          </a:p>
          <a:p>
            <a:pPr algn="ctr"/>
            <a:endParaRPr lang="en-US" sz="900" b="1" dirty="0">
              <a:solidFill>
                <a:schemeClr val="bg1"/>
              </a:solidFill>
              <a:latin typeface="Century Gothic" panose="020B0502020202020204" pitchFamily="34" charset="0"/>
            </a:endParaRPr>
          </a:p>
          <a:p>
            <a:pPr algn="ctr"/>
            <a:endParaRPr lang="en-US" sz="8000" b="1" dirty="0">
              <a:latin typeface="Century Gothic" panose="020B0502020202020204" pitchFamily="34" charset="0"/>
            </a:endParaRPr>
          </a:p>
          <a:p>
            <a:pPr algn="ctr"/>
            <a:endParaRPr lang="en-US" sz="900" b="1" dirty="0">
              <a:solidFill>
                <a:schemeClr val="bg1"/>
              </a:solidFill>
              <a:latin typeface="Century Gothic" panose="020B0502020202020204" pitchFamily="34" charset="0"/>
            </a:endParaRPr>
          </a:p>
          <a:p>
            <a:pPr algn="ctr"/>
            <a:endParaRPr lang="en-US" sz="900" b="1" dirty="0">
              <a:solidFill>
                <a:schemeClr val="bg1"/>
              </a:solidFill>
              <a:latin typeface="Century Gothic" panose="020B0502020202020204" pitchFamily="34" charset="0"/>
            </a:endParaRPr>
          </a:p>
          <a:p>
            <a:endParaRPr lang="en-US" dirty="0"/>
          </a:p>
          <a:p>
            <a:endParaRPr lang="en-US" dirty="0"/>
          </a:p>
          <a:p>
            <a:endParaRPr lang="en-US" dirty="0"/>
          </a:p>
        </p:txBody>
      </p:sp>
      <p:pic>
        <p:nvPicPr>
          <p:cNvPr id="11" name="Picture 10">
            <a:extLst>
              <a:ext uri="{FF2B5EF4-FFF2-40B4-BE49-F238E27FC236}">
                <a16:creationId xmlns:a16="http://schemas.microsoft.com/office/drawing/2014/main" id="{FDE951FE-FC07-D142-B5B9-A0D7A9A3AA6F}"/>
              </a:ext>
            </a:extLst>
          </p:cNvPr>
          <p:cNvPicPr>
            <a:picLocks noChangeAspect="1"/>
          </p:cNvPicPr>
          <p:nvPr/>
        </p:nvPicPr>
        <p:blipFill>
          <a:blip r:embed="rId2"/>
          <a:stretch>
            <a:fillRect/>
          </a:stretch>
        </p:blipFill>
        <p:spPr>
          <a:xfrm>
            <a:off x="0" y="0"/>
            <a:ext cx="12192000" cy="6858000"/>
          </a:xfrm>
          <a:prstGeom prst="rect">
            <a:avLst/>
          </a:prstGeom>
        </p:spPr>
      </p:pic>
      <p:sp>
        <p:nvSpPr>
          <p:cNvPr id="14" name="TextBox 13">
            <a:extLst>
              <a:ext uri="{FF2B5EF4-FFF2-40B4-BE49-F238E27FC236}">
                <a16:creationId xmlns:a16="http://schemas.microsoft.com/office/drawing/2014/main" id="{04F06CE3-00FC-8B44-B244-CC2CDFD838D7}"/>
              </a:ext>
            </a:extLst>
          </p:cNvPr>
          <p:cNvSpPr txBox="1"/>
          <p:nvPr/>
        </p:nvSpPr>
        <p:spPr>
          <a:xfrm>
            <a:off x="333632" y="370703"/>
            <a:ext cx="11541211" cy="6940361"/>
          </a:xfrm>
          <a:prstGeom prst="rect">
            <a:avLst/>
          </a:prstGeom>
          <a:noFill/>
        </p:spPr>
        <p:txBody>
          <a:bodyPr wrap="square" rtlCol="0">
            <a:spAutoFit/>
          </a:bodyPr>
          <a:lstStyle/>
          <a:p>
            <a:endParaRPr lang="en-US" sz="2000" b="1" dirty="0">
              <a:solidFill>
                <a:schemeClr val="bg1"/>
              </a:solidFill>
              <a:latin typeface="Century Gothic" panose="020B0502020202020204" pitchFamily="34" charset="0"/>
            </a:endParaRPr>
          </a:p>
          <a:p>
            <a:r>
              <a:rPr lang="en-US" sz="5000" b="1" dirty="0">
                <a:solidFill>
                  <a:schemeClr val="bg1"/>
                </a:solidFill>
                <a:latin typeface="Century Gothic" panose="020B0502020202020204" pitchFamily="34" charset="0"/>
              </a:rPr>
              <a:t>Ephesians 3:16-19</a:t>
            </a:r>
          </a:p>
          <a:p>
            <a:endParaRPr lang="en-US" sz="1500" b="1" dirty="0">
              <a:solidFill>
                <a:schemeClr val="bg1"/>
              </a:solidFill>
              <a:latin typeface="Century Gothic" panose="020B0502020202020204" pitchFamily="34" charset="0"/>
            </a:endParaRPr>
          </a:p>
          <a:p>
            <a:r>
              <a:rPr lang="en-US" sz="4000" b="1" dirty="0">
                <a:solidFill>
                  <a:schemeClr val="bg1"/>
                </a:solidFill>
                <a:latin typeface="Century Gothic" panose="020B0502020202020204" pitchFamily="34" charset="0"/>
              </a:rPr>
              <a:t>And I pray that you, being rooted and established in love, </a:t>
            </a:r>
            <a:r>
              <a:rPr lang="en-US" sz="4000" b="1" baseline="30000" dirty="0">
                <a:solidFill>
                  <a:schemeClr val="bg1"/>
                </a:solidFill>
                <a:latin typeface="Century Gothic" panose="020B0502020202020204" pitchFamily="34" charset="0"/>
              </a:rPr>
              <a:t>18 </a:t>
            </a:r>
            <a:r>
              <a:rPr lang="en-US" sz="4000" b="1" dirty="0">
                <a:solidFill>
                  <a:schemeClr val="bg1"/>
                </a:solidFill>
                <a:latin typeface="Century Gothic" panose="020B0502020202020204" pitchFamily="34" charset="0"/>
              </a:rPr>
              <a:t>may have power, together with all the Lord’s holy people, to grasp how wide and long and high and deep is the love of Christ, </a:t>
            </a:r>
            <a:r>
              <a:rPr lang="en-US" sz="4000" b="1" baseline="30000" dirty="0">
                <a:solidFill>
                  <a:schemeClr val="bg1"/>
                </a:solidFill>
                <a:latin typeface="Century Gothic" panose="020B0502020202020204" pitchFamily="34" charset="0"/>
              </a:rPr>
              <a:t>19 </a:t>
            </a:r>
            <a:r>
              <a:rPr lang="en-US" sz="4000" b="1" dirty="0">
                <a:solidFill>
                  <a:schemeClr val="bg1"/>
                </a:solidFill>
                <a:latin typeface="Century Gothic" panose="020B0502020202020204" pitchFamily="34" charset="0"/>
              </a:rPr>
              <a:t>and to know this love that surpasses knowledge—that you may be filled to the measure of all the fullness of God.</a:t>
            </a:r>
          </a:p>
          <a:p>
            <a:r>
              <a:rPr lang="en-US" sz="4000" b="1" dirty="0">
                <a:solidFill>
                  <a:schemeClr val="bg1"/>
                </a:solidFill>
                <a:latin typeface="Century Gothic" panose="020B0502020202020204" pitchFamily="34" charset="0"/>
              </a:rPr>
              <a:t>. </a:t>
            </a:r>
          </a:p>
        </p:txBody>
      </p:sp>
    </p:spTree>
    <p:extLst>
      <p:ext uri="{BB962C8B-B14F-4D97-AF65-F5344CB8AC3E}">
        <p14:creationId xmlns:p14="http://schemas.microsoft.com/office/powerpoint/2010/main" val="530932021"/>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5" name="Rectangle 1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A1F86FD-90A9-3743-A60C-CE93928AAC1A}"/>
              </a:ext>
            </a:extLst>
          </p:cNvPr>
          <p:cNvSpPr>
            <a:spLocks noGrp="1"/>
          </p:cNvSpPr>
          <p:nvPr>
            <p:ph type="ctrTitle"/>
          </p:nvPr>
        </p:nvSpPr>
        <p:spPr>
          <a:xfrm>
            <a:off x="1524000" y="1122362"/>
            <a:ext cx="9144000" cy="2900518"/>
          </a:xfrm>
        </p:spPr>
        <p:txBody>
          <a:bodyPr>
            <a:normAutofit/>
          </a:bodyPr>
          <a:lstStyle/>
          <a:p>
            <a:r>
              <a:rPr lang="en-US" dirty="0">
                <a:solidFill>
                  <a:srgbClr val="FFFFFF"/>
                </a:solidFill>
              </a:rPr>
              <a:t>Text box</a:t>
            </a:r>
          </a:p>
        </p:txBody>
      </p:sp>
      <p:sp>
        <p:nvSpPr>
          <p:cNvPr id="9" name="TextBox 8">
            <a:extLst>
              <a:ext uri="{FF2B5EF4-FFF2-40B4-BE49-F238E27FC236}">
                <a16:creationId xmlns:a16="http://schemas.microsoft.com/office/drawing/2014/main" id="{B353D269-869A-2E46-8FE2-47E0BFB4B4DD}"/>
              </a:ext>
            </a:extLst>
          </p:cNvPr>
          <p:cNvSpPr txBox="1"/>
          <p:nvPr/>
        </p:nvSpPr>
        <p:spPr>
          <a:xfrm>
            <a:off x="451104" y="853441"/>
            <a:ext cx="11289792" cy="2769989"/>
          </a:xfrm>
          <a:prstGeom prst="rect">
            <a:avLst/>
          </a:prstGeom>
          <a:noFill/>
        </p:spPr>
        <p:txBody>
          <a:bodyPr wrap="square" rtlCol="0">
            <a:spAutoFit/>
          </a:bodyPr>
          <a:lstStyle/>
          <a:p>
            <a:r>
              <a:rPr lang="en-US" sz="2900" b="1" dirty="0">
                <a:solidFill>
                  <a:schemeClr val="bg1"/>
                </a:solidFill>
                <a:latin typeface="Century Gothic" panose="020B0502020202020204" pitchFamily="34" charset="0"/>
              </a:rPr>
              <a:t>he was.</a:t>
            </a:r>
          </a:p>
          <a:p>
            <a:r>
              <a:rPr lang="en-US" sz="2900" b="1" baseline="30000" dirty="0">
                <a:solidFill>
                  <a:schemeClr val="bg1"/>
                </a:solidFill>
                <a:latin typeface="Century Gothic" panose="020B0502020202020204" pitchFamily="34" charset="0"/>
              </a:rPr>
              <a:t>35 </a:t>
            </a:r>
            <a:r>
              <a:rPr lang="en-US" sz="2900" b="1" dirty="0">
                <a:solidFill>
                  <a:schemeClr val="bg1"/>
                </a:solidFill>
                <a:latin typeface="Century Gothic" panose="020B0502020202020204" pitchFamily="34" charset="0"/>
              </a:rPr>
              <a:t>Very early in the morning, while it was still dark, Jesus got up, left the house and went off to a solitary place, where he prayed.</a:t>
            </a:r>
            <a:r>
              <a:rPr lang="en-US" sz="2900" dirty="0"/>
              <a:t> </a:t>
            </a:r>
            <a:r>
              <a:rPr lang="en-US" sz="2900" b="1" dirty="0">
                <a:solidFill>
                  <a:schemeClr val="bg1"/>
                </a:solidFill>
                <a:latin typeface="Century Gothic" panose="020B0502020202020204" pitchFamily="34" charset="0"/>
              </a:rPr>
              <a:t>Simon and his companions went to look for him, </a:t>
            </a:r>
            <a:r>
              <a:rPr lang="en-US" sz="2900" b="1" baseline="30000" dirty="0">
                <a:solidFill>
                  <a:schemeClr val="bg1"/>
                </a:solidFill>
                <a:latin typeface="Century Gothic" panose="020B0502020202020204" pitchFamily="34" charset="0"/>
              </a:rPr>
              <a:t>37 </a:t>
            </a:r>
            <a:r>
              <a:rPr lang="en-US" sz="2900" b="1" dirty="0">
                <a:solidFill>
                  <a:schemeClr val="bg1"/>
                </a:solidFill>
                <a:latin typeface="Century Gothic" panose="020B0502020202020204" pitchFamily="34" charset="0"/>
              </a:rPr>
              <a:t>and when they found him, they exclaimed: “Everyone is looking for you!” </a:t>
            </a:r>
          </a:p>
        </p:txBody>
      </p:sp>
      <p:sp>
        <p:nvSpPr>
          <p:cNvPr id="8" name="TextBox 7">
            <a:extLst>
              <a:ext uri="{FF2B5EF4-FFF2-40B4-BE49-F238E27FC236}">
                <a16:creationId xmlns:a16="http://schemas.microsoft.com/office/drawing/2014/main" id="{F755F3F8-0DC7-9447-948E-F5ECDE2A379D}"/>
              </a:ext>
            </a:extLst>
          </p:cNvPr>
          <p:cNvSpPr txBox="1"/>
          <p:nvPr/>
        </p:nvSpPr>
        <p:spPr>
          <a:xfrm>
            <a:off x="451104" y="853441"/>
            <a:ext cx="11289792" cy="2492990"/>
          </a:xfrm>
          <a:prstGeom prst="rect">
            <a:avLst/>
          </a:prstGeom>
          <a:noFill/>
        </p:spPr>
        <p:txBody>
          <a:bodyPr wrap="square" rtlCol="0">
            <a:spAutoFit/>
          </a:bodyPr>
          <a:lstStyle/>
          <a:p>
            <a:pPr algn="ctr"/>
            <a:endParaRPr lang="en-US" sz="4000" b="1" dirty="0">
              <a:solidFill>
                <a:schemeClr val="bg1"/>
              </a:solidFill>
              <a:latin typeface="Century Gothic" panose="020B0502020202020204" pitchFamily="34" charset="0"/>
            </a:endParaRPr>
          </a:p>
          <a:p>
            <a:pPr algn="ctr"/>
            <a:endParaRPr lang="en-US" sz="4000" b="1" dirty="0">
              <a:solidFill>
                <a:schemeClr val="bg1"/>
              </a:solidFill>
              <a:latin typeface="Century Gothic" panose="020B0502020202020204" pitchFamily="34" charset="0"/>
            </a:endParaRPr>
          </a:p>
          <a:p>
            <a:pPr algn="ctr"/>
            <a:endParaRPr lang="en-US" sz="4000" b="1" dirty="0">
              <a:solidFill>
                <a:schemeClr val="bg1"/>
              </a:solidFill>
              <a:latin typeface="Century Gothic" panose="020B0502020202020204" pitchFamily="34" charset="0"/>
            </a:endParaRPr>
          </a:p>
          <a:p>
            <a:endParaRPr lang="en-US" dirty="0"/>
          </a:p>
          <a:p>
            <a:endParaRPr lang="en-US" dirty="0"/>
          </a:p>
        </p:txBody>
      </p:sp>
      <p:sp>
        <p:nvSpPr>
          <p:cNvPr id="6" name="TextBox 5">
            <a:extLst>
              <a:ext uri="{FF2B5EF4-FFF2-40B4-BE49-F238E27FC236}">
                <a16:creationId xmlns:a16="http://schemas.microsoft.com/office/drawing/2014/main" id="{7595040C-9123-0340-8B8E-0C17BE295A50}"/>
              </a:ext>
            </a:extLst>
          </p:cNvPr>
          <p:cNvSpPr txBox="1"/>
          <p:nvPr/>
        </p:nvSpPr>
        <p:spPr>
          <a:xfrm>
            <a:off x="333632" y="370703"/>
            <a:ext cx="11294076" cy="2708434"/>
          </a:xfrm>
          <a:prstGeom prst="rect">
            <a:avLst/>
          </a:prstGeom>
          <a:noFill/>
        </p:spPr>
        <p:txBody>
          <a:bodyPr wrap="square" rtlCol="0">
            <a:spAutoFit/>
          </a:bodyPr>
          <a:lstStyle/>
          <a:p>
            <a:pPr algn="ctr"/>
            <a:endParaRPr lang="en-US" sz="900" b="1" dirty="0">
              <a:solidFill>
                <a:schemeClr val="bg1"/>
              </a:solidFill>
              <a:latin typeface="Century Gothic" panose="020B0502020202020204" pitchFamily="34" charset="0"/>
            </a:endParaRPr>
          </a:p>
          <a:p>
            <a:pPr algn="ctr"/>
            <a:endParaRPr lang="en-US" sz="900" b="1" dirty="0">
              <a:solidFill>
                <a:schemeClr val="bg1"/>
              </a:solidFill>
              <a:latin typeface="Century Gothic" panose="020B0502020202020204" pitchFamily="34" charset="0"/>
            </a:endParaRPr>
          </a:p>
          <a:p>
            <a:pPr algn="ctr"/>
            <a:endParaRPr lang="en-US" sz="8000" b="1" dirty="0">
              <a:latin typeface="Century Gothic" panose="020B0502020202020204" pitchFamily="34" charset="0"/>
            </a:endParaRPr>
          </a:p>
          <a:p>
            <a:pPr algn="ctr"/>
            <a:endParaRPr lang="en-US" sz="900" b="1" dirty="0">
              <a:solidFill>
                <a:schemeClr val="bg1"/>
              </a:solidFill>
              <a:latin typeface="Century Gothic" panose="020B0502020202020204" pitchFamily="34" charset="0"/>
            </a:endParaRPr>
          </a:p>
          <a:p>
            <a:pPr algn="ctr"/>
            <a:endParaRPr lang="en-US" sz="900" b="1" dirty="0">
              <a:solidFill>
                <a:schemeClr val="bg1"/>
              </a:solidFill>
              <a:latin typeface="Century Gothic" panose="020B0502020202020204" pitchFamily="34" charset="0"/>
            </a:endParaRPr>
          </a:p>
          <a:p>
            <a:endParaRPr lang="en-US" dirty="0"/>
          </a:p>
          <a:p>
            <a:endParaRPr lang="en-US" dirty="0"/>
          </a:p>
          <a:p>
            <a:endParaRPr lang="en-US" dirty="0"/>
          </a:p>
        </p:txBody>
      </p:sp>
      <p:pic>
        <p:nvPicPr>
          <p:cNvPr id="11" name="Picture 10">
            <a:extLst>
              <a:ext uri="{FF2B5EF4-FFF2-40B4-BE49-F238E27FC236}">
                <a16:creationId xmlns:a16="http://schemas.microsoft.com/office/drawing/2014/main" id="{FDE951FE-FC07-D142-B5B9-A0D7A9A3AA6F}"/>
              </a:ext>
            </a:extLst>
          </p:cNvPr>
          <p:cNvPicPr>
            <a:picLocks noChangeAspect="1"/>
          </p:cNvPicPr>
          <p:nvPr/>
        </p:nvPicPr>
        <p:blipFill>
          <a:blip r:embed="rId2"/>
          <a:stretch>
            <a:fillRect/>
          </a:stretch>
        </p:blipFill>
        <p:spPr>
          <a:xfrm>
            <a:off x="0" y="0"/>
            <a:ext cx="12192000" cy="6858000"/>
          </a:xfrm>
          <a:prstGeom prst="rect">
            <a:avLst/>
          </a:prstGeom>
        </p:spPr>
      </p:pic>
      <p:sp>
        <p:nvSpPr>
          <p:cNvPr id="14" name="TextBox 13">
            <a:extLst>
              <a:ext uri="{FF2B5EF4-FFF2-40B4-BE49-F238E27FC236}">
                <a16:creationId xmlns:a16="http://schemas.microsoft.com/office/drawing/2014/main" id="{04F06CE3-00FC-8B44-B244-CC2CDFD838D7}"/>
              </a:ext>
            </a:extLst>
          </p:cNvPr>
          <p:cNvSpPr txBox="1"/>
          <p:nvPr/>
        </p:nvSpPr>
        <p:spPr>
          <a:xfrm>
            <a:off x="333632" y="370703"/>
            <a:ext cx="11541211" cy="3170099"/>
          </a:xfrm>
          <a:prstGeom prst="rect">
            <a:avLst/>
          </a:prstGeom>
          <a:noFill/>
        </p:spPr>
        <p:txBody>
          <a:bodyPr wrap="square" rtlCol="0">
            <a:spAutoFit/>
          </a:bodyPr>
          <a:lstStyle/>
          <a:p>
            <a:endParaRPr lang="en-US" sz="2000" b="1" dirty="0">
              <a:solidFill>
                <a:schemeClr val="bg1"/>
              </a:solidFill>
              <a:latin typeface="Century Gothic" panose="020B0502020202020204" pitchFamily="34" charset="0"/>
            </a:endParaRPr>
          </a:p>
          <a:p>
            <a:endParaRPr lang="en-US" sz="2000" b="1" dirty="0">
              <a:solidFill>
                <a:schemeClr val="bg1"/>
              </a:solidFill>
              <a:latin typeface="Century Gothic" panose="020B0502020202020204" pitchFamily="34" charset="0"/>
            </a:endParaRPr>
          </a:p>
          <a:p>
            <a:pPr algn="ctr"/>
            <a:endParaRPr lang="en-US" sz="4000" b="1" dirty="0">
              <a:solidFill>
                <a:schemeClr val="bg1"/>
              </a:solidFill>
              <a:latin typeface="Century Gothic" panose="020B0502020202020204" pitchFamily="34" charset="0"/>
            </a:endParaRPr>
          </a:p>
          <a:p>
            <a:pPr algn="ctr"/>
            <a:endParaRPr lang="en-US" sz="6000" b="1" dirty="0">
              <a:solidFill>
                <a:schemeClr val="bg1"/>
              </a:solidFill>
              <a:latin typeface="Century Gothic" panose="020B0502020202020204" pitchFamily="34" charset="0"/>
            </a:endParaRPr>
          </a:p>
          <a:p>
            <a:pPr algn="ctr"/>
            <a:r>
              <a:rPr lang="en-US" sz="6000" b="1" dirty="0">
                <a:solidFill>
                  <a:schemeClr val="bg1"/>
                </a:solidFill>
                <a:latin typeface="Century Gothic" panose="020B0502020202020204" pitchFamily="34" charset="0"/>
              </a:rPr>
              <a:t>There’s life in the roots</a:t>
            </a:r>
            <a:r>
              <a:rPr lang="en-US" sz="4000" b="1" dirty="0">
                <a:solidFill>
                  <a:schemeClr val="bg1"/>
                </a:solidFill>
                <a:latin typeface="Century Gothic" panose="020B0502020202020204" pitchFamily="34" charset="0"/>
              </a:rPr>
              <a:t> </a:t>
            </a:r>
          </a:p>
        </p:txBody>
      </p:sp>
    </p:spTree>
    <p:extLst>
      <p:ext uri="{BB962C8B-B14F-4D97-AF65-F5344CB8AC3E}">
        <p14:creationId xmlns:p14="http://schemas.microsoft.com/office/powerpoint/2010/main" val="1649941993"/>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5" name="Rectangle 1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A1F86FD-90A9-3743-A60C-CE93928AAC1A}"/>
              </a:ext>
            </a:extLst>
          </p:cNvPr>
          <p:cNvSpPr>
            <a:spLocks noGrp="1"/>
          </p:cNvSpPr>
          <p:nvPr>
            <p:ph type="ctrTitle"/>
          </p:nvPr>
        </p:nvSpPr>
        <p:spPr>
          <a:xfrm>
            <a:off x="1524000" y="1122362"/>
            <a:ext cx="9144000" cy="2900518"/>
          </a:xfrm>
        </p:spPr>
        <p:txBody>
          <a:bodyPr>
            <a:normAutofit/>
          </a:bodyPr>
          <a:lstStyle/>
          <a:p>
            <a:r>
              <a:rPr lang="en-US" dirty="0">
                <a:solidFill>
                  <a:srgbClr val="FFFFFF"/>
                </a:solidFill>
              </a:rPr>
              <a:t>Text box</a:t>
            </a:r>
          </a:p>
        </p:txBody>
      </p:sp>
      <p:sp>
        <p:nvSpPr>
          <p:cNvPr id="9" name="TextBox 8">
            <a:extLst>
              <a:ext uri="{FF2B5EF4-FFF2-40B4-BE49-F238E27FC236}">
                <a16:creationId xmlns:a16="http://schemas.microsoft.com/office/drawing/2014/main" id="{B353D269-869A-2E46-8FE2-47E0BFB4B4DD}"/>
              </a:ext>
            </a:extLst>
          </p:cNvPr>
          <p:cNvSpPr txBox="1"/>
          <p:nvPr/>
        </p:nvSpPr>
        <p:spPr>
          <a:xfrm>
            <a:off x="451104" y="853441"/>
            <a:ext cx="11289792" cy="2769989"/>
          </a:xfrm>
          <a:prstGeom prst="rect">
            <a:avLst/>
          </a:prstGeom>
          <a:noFill/>
        </p:spPr>
        <p:txBody>
          <a:bodyPr wrap="square" rtlCol="0">
            <a:spAutoFit/>
          </a:bodyPr>
          <a:lstStyle/>
          <a:p>
            <a:r>
              <a:rPr lang="en-US" sz="2900" b="1" dirty="0">
                <a:solidFill>
                  <a:schemeClr val="bg1"/>
                </a:solidFill>
                <a:latin typeface="Century Gothic" panose="020B0502020202020204" pitchFamily="34" charset="0"/>
              </a:rPr>
              <a:t>he was.</a:t>
            </a:r>
          </a:p>
          <a:p>
            <a:r>
              <a:rPr lang="en-US" sz="2900" b="1" baseline="30000" dirty="0">
                <a:solidFill>
                  <a:schemeClr val="bg1"/>
                </a:solidFill>
                <a:latin typeface="Century Gothic" panose="020B0502020202020204" pitchFamily="34" charset="0"/>
              </a:rPr>
              <a:t>35 </a:t>
            </a:r>
            <a:r>
              <a:rPr lang="en-US" sz="2900" b="1" dirty="0">
                <a:solidFill>
                  <a:schemeClr val="bg1"/>
                </a:solidFill>
                <a:latin typeface="Century Gothic" panose="020B0502020202020204" pitchFamily="34" charset="0"/>
              </a:rPr>
              <a:t>Very early in the morning, while it was still dark, Jesus got up, left the house and went off to a solitary place, where he prayed.</a:t>
            </a:r>
            <a:r>
              <a:rPr lang="en-US" sz="2900" dirty="0"/>
              <a:t> </a:t>
            </a:r>
            <a:r>
              <a:rPr lang="en-US" sz="2900" b="1" dirty="0">
                <a:solidFill>
                  <a:schemeClr val="bg1"/>
                </a:solidFill>
                <a:latin typeface="Century Gothic" panose="020B0502020202020204" pitchFamily="34" charset="0"/>
              </a:rPr>
              <a:t>Simon and his companions went to look for him, </a:t>
            </a:r>
            <a:r>
              <a:rPr lang="en-US" sz="2900" b="1" baseline="30000" dirty="0">
                <a:solidFill>
                  <a:schemeClr val="bg1"/>
                </a:solidFill>
                <a:latin typeface="Century Gothic" panose="020B0502020202020204" pitchFamily="34" charset="0"/>
              </a:rPr>
              <a:t>37 </a:t>
            </a:r>
            <a:r>
              <a:rPr lang="en-US" sz="2900" b="1" dirty="0">
                <a:solidFill>
                  <a:schemeClr val="bg1"/>
                </a:solidFill>
                <a:latin typeface="Century Gothic" panose="020B0502020202020204" pitchFamily="34" charset="0"/>
              </a:rPr>
              <a:t>and when they found him, they exclaimed: “Everyone is looking for you!” </a:t>
            </a:r>
          </a:p>
        </p:txBody>
      </p:sp>
      <p:sp>
        <p:nvSpPr>
          <p:cNvPr id="8" name="TextBox 7">
            <a:extLst>
              <a:ext uri="{FF2B5EF4-FFF2-40B4-BE49-F238E27FC236}">
                <a16:creationId xmlns:a16="http://schemas.microsoft.com/office/drawing/2014/main" id="{F755F3F8-0DC7-9447-948E-F5ECDE2A379D}"/>
              </a:ext>
            </a:extLst>
          </p:cNvPr>
          <p:cNvSpPr txBox="1"/>
          <p:nvPr/>
        </p:nvSpPr>
        <p:spPr>
          <a:xfrm>
            <a:off x="451104" y="853441"/>
            <a:ext cx="11289792" cy="2492990"/>
          </a:xfrm>
          <a:prstGeom prst="rect">
            <a:avLst/>
          </a:prstGeom>
          <a:noFill/>
        </p:spPr>
        <p:txBody>
          <a:bodyPr wrap="square" rtlCol="0">
            <a:spAutoFit/>
          </a:bodyPr>
          <a:lstStyle/>
          <a:p>
            <a:pPr algn="ctr"/>
            <a:endParaRPr lang="en-US" sz="4000" b="1" dirty="0">
              <a:solidFill>
                <a:schemeClr val="bg1"/>
              </a:solidFill>
              <a:latin typeface="Century Gothic" panose="020B0502020202020204" pitchFamily="34" charset="0"/>
            </a:endParaRPr>
          </a:p>
          <a:p>
            <a:pPr algn="ctr"/>
            <a:endParaRPr lang="en-US" sz="4000" b="1" dirty="0">
              <a:solidFill>
                <a:schemeClr val="bg1"/>
              </a:solidFill>
              <a:latin typeface="Century Gothic" panose="020B0502020202020204" pitchFamily="34" charset="0"/>
            </a:endParaRPr>
          </a:p>
          <a:p>
            <a:pPr algn="ctr"/>
            <a:endParaRPr lang="en-US" sz="4000" b="1" dirty="0">
              <a:solidFill>
                <a:schemeClr val="bg1"/>
              </a:solidFill>
              <a:latin typeface="Century Gothic" panose="020B0502020202020204" pitchFamily="34" charset="0"/>
            </a:endParaRPr>
          </a:p>
          <a:p>
            <a:endParaRPr lang="en-US" dirty="0"/>
          </a:p>
          <a:p>
            <a:endParaRPr lang="en-US" dirty="0"/>
          </a:p>
        </p:txBody>
      </p:sp>
      <p:sp>
        <p:nvSpPr>
          <p:cNvPr id="6" name="TextBox 5">
            <a:extLst>
              <a:ext uri="{FF2B5EF4-FFF2-40B4-BE49-F238E27FC236}">
                <a16:creationId xmlns:a16="http://schemas.microsoft.com/office/drawing/2014/main" id="{7595040C-9123-0340-8B8E-0C17BE295A50}"/>
              </a:ext>
            </a:extLst>
          </p:cNvPr>
          <p:cNvSpPr txBox="1"/>
          <p:nvPr/>
        </p:nvSpPr>
        <p:spPr>
          <a:xfrm>
            <a:off x="333632" y="370703"/>
            <a:ext cx="11294076" cy="2708434"/>
          </a:xfrm>
          <a:prstGeom prst="rect">
            <a:avLst/>
          </a:prstGeom>
          <a:noFill/>
        </p:spPr>
        <p:txBody>
          <a:bodyPr wrap="square" rtlCol="0">
            <a:spAutoFit/>
          </a:bodyPr>
          <a:lstStyle/>
          <a:p>
            <a:pPr algn="ctr"/>
            <a:endParaRPr lang="en-US" sz="900" b="1" dirty="0">
              <a:solidFill>
                <a:schemeClr val="bg1"/>
              </a:solidFill>
              <a:latin typeface="Century Gothic" panose="020B0502020202020204" pitchFamily="34" charset="0"/>
            </a:endParaRPr>
          </a:p>
          <a:p>
            <a:pPr algn="ctr"/>
            <a:endParaRPr lang="en-US" sz="900" b="1" dirty="0">
              <a:solidFill>
                <a:schemeClr val="bg1"/>
              </a:solidFill>
              <a:latin typeface="Century Gothic" panose="020B0502020202020204" pitchFamily="34" charset="0"/>
            </a:endParaRPr>
          </a:p>
          <a:p>
            <a:pPr algn="ctr"/>
            <a:endParaRPr lang="en-US" sz="8000" b="1" dirty="0">
              <a:latin typeface="Century Gothic" panose="020B0502020202020204" pitchFamily="34" charset="0"/>
            </a:endParaRPr>
          </a:p>
          <a:p>
            <a:pPr algn="ctr"/>
            <a:endParaRPr lang="en-US" sz="900" b="1" dirty="0">
              <a:solidFill>
                <a:schemeClr val="bg1"/>
              </a:solidFill>
              <a:latin typeface="Century Gothic" panose="020B0502020202020204" pitchFamily="34" charset="0"/>
            </a:endParaRPr>
          </a:p>
          <a:p>
            <a:pPr algn="ctr"/>
            <a:endParaRPr lang="en-US" sz="900" b="1" dirty="0">
              <a:solidFill>
                <a:schemeClr val="bg1"/>
              </a:solidFill>
              <a:latin typeface="Century Gothic" panose="020B0502020202020204" pitchFamily="34" charset="0"/>
            </a:endParaRPr>
          </a:p>
          <a:p>
            <a:endParaRPr lang="en-US" dirty="0"/>
          </a:p>
          <a:p>
            <a:endParaRPr lang="en-US" dirty="0"/>
          </a:p>
          <a:p>
            <a:endParaRPr lang="en-US" dirty="0"/>
          </a:p>
        </p:txBody>
      </p:sp>
      <p:pic>
        <p:nvPicPr>
          <p:cNvPr id="11" name="Picture 10">
            <a:extLst>
              <a:ext uri="{FF2B5EF4-FFF2-40B4-BE49-F238E27FC236}">
                <a16:creationId xmlns:a16="http://schemas.microsoft.com/office/drawing/2014/main" id="{FDE951FE-FC07-D142-B5B9-A0D7A9A3AA6F}"/>
              </a:ext>
            </a:extLst>
          </p:cNvPr>
          <p:cNvPicPr>
            <a:picLocks noChangeAspect="1"/>
          </p:cNvPicPr>
          <p:nvPr/>
        </p:nvPicPr>
        <p:blipFill>
          <a:blip r:embed="rId2"/>
          <a:stretch>
            <a:fillRect/>
          </a:stretch>
        </p:blipFill>
        <p:spPr>
          <a:xfrm>
            <a:off x="0" y="0"/>
            <a:ext cx="12192000" cy="6858000"/>
          </a:xfrm>
          <a:prstGeom prst="rect">
            <a:avLst/>
          </a:prstGeom>
        </p:spPr>
      </p:pic>
      <p:sp>
        <p:nvSpPr>
          <p:cNvPr id="14" name="TextBox 13">
            <a:extLst>
              <a:ext uri="{FF2B5EF4-FFF2-40B4-BE49-F238E27FC236}">
                <a16:creationId xmlns:a16="http://schemas.microsoft.com/office/drawing/2014/main" id="{04F06CE3-00FC-8B44-B244-CC2CDFD838D7}"/>
              </a:ext>
            </a:extLst>
          </p:cNvPr>
          <p:cNvSpPr txBox="1"/>
          <p:nvPr/>
        </p:nvSpPr>
        <p:spPr>
          <a:xfrm>
            <a:off x="333632" y="370703"/>
            <a:ext cx="11541211" cy="6324808"/>
          </a:xfrm>
          <a:prstGeom prst="rect">
            <a:avLst/>
          </a:prstGeom>
          <a:noFill/>
        </p:spPr>
        <p:txBody>
          <a:bodyPr wrap="square" rtlCol="0">
            <a:spAutoFit/>
          </a:bodyPr>
          <a:lstStyle/>
          <a:p>
            <a:endParaRPr lang="en-US" sz="2000" b="1" dirty="0">
              <a:solidFill>
                <a:schemeClr val="bg1"/>
              </a:solidFill>
              <a:latin typeface="Century Gothic" panose="020B0502020202020204" pitchFamily="34" charset="0"/>
            </a:endParaRPr>
          </a:p>
          <a:p>
            <a:r>
              <a:rPr lang="en-US" sz="5000" b="1" dirty="0">
                <a:solidFill>
                  <a:schemeClr val="bg1"/>
                </a:solidFill>
                <a:latin typeface="Century Gothic" panose="020B0502020202020204" pitchFamily="34" charset="0"/>
              </a:rPr>
              <a:t>Psalm 1:1-3</a:t>
            </a:r>
          </a:p>
          <a:p>
            <a:endParaRPr lang="en-US" sz="1500" dirty="0">
              <a:solidFill>
                <a:schemeClr val="bg1"/>
              </a:solidFill>
            </a:endParaRPr>
          </a:p>
          <a:p>
            <a:r>
              <a:rPr lang="en-US" sz="4000" b="1" dirty="0">
                <a:solidFill>
                  <a:schemeClr val="bg1"/>
                </a:solidFill>
                <a:latin typeface="Century Gothic" panose="020B0502020202020204" pitchFamily="34" charset="0"/>
              </a:rPr>
              <a:t>Blessed is the one who does not walk in step with the wicked or stand in the way that sinners take or sit in the company of mockers, </a:t>
            </a:r>
            <a:r>
              <a:rPr lang="en-US" sz="4000" b="1" baseline="30000" dirty="0">
                <a:solidFill>
                  <a:schemeClr val="bg1"/>
                </a:solidFill>
                <a:latin typeface="Century Gothic" panose="020B0502020202020204" pitchFamily="34" charset="0"/>
              </a:rPr>
              <a:t>2 </a:t>
            </a:r>
            <a:r>
              <a:rPr lang="en-US" sz="4000" b="1" dirty="0">
                <a:solidFill>
                  <a:schemeClr val="bg1"/>
                </a:solidFill>
                <a:latin typeface="Century Gothic" panose="020B0502020202020204" pitchFamily="34" charset="0"/>
              </a:rPr>
              <a:t>but whose delight is in the law of the </a:t>
            </a:r>
            <a:r>
              <a:rPr lang="en-US" sz="4000" b="1" cap="small" dirty="0">
                <a:solidFill>
                  <a:schemeClr val="bg1"/>
                </a:solidFill>
                <a:latin typeface="Century Gothic" panose="020B0502020202020204" pitchFamily="34" charset="0"/>
              </a:rPr>
              <a:t>Lord</a:t>
            </a:r>
            <a:r>
              <a:rPr lang="en-US" sz="4000" b="1" dirty="0">
                <a:solidFill>
                  <a:schemeClr val="bg1"/>
                </a:solidFill>
                <a:latin typeface="Century Gothic" panose="020B0502020202020204" pitchFamily="34" charset="0"/>
              </a:rPr>
              <a:t>, and who meditates on his law, day and night. </a:t>
            </a:r>
            <a:r>
              <a:rPr lang="en-US" sz="4000" b="1" baseline="30000" dirty="0">
                <a:solidFill>
                  <a:schemeClr val="bg1"/>
                </a:solidFill>
                <a:latin typeface="Century Gothic" panose="020B0502020202020204" pitchFamily="34" charset="0"/>
              </a:rPr>
              <a:t>3 </a:t>
            </a:r>
            <a:r>
              <a:rPr lang="en-US" sz="4000" b="1" dirty="0">
                <a:solidFill>
                  <a:schemeClr val="bg1"/>
                </a:solidFill>
                <a:latin typeface="Century Gothic" panose="020B0502020202020204" pitchFamily="34" charset="0"/>
              </a:rPr>
              <a:t>That person is like a tree planted by streams of water, which yields its fruit in season</a:t>
            </a:r>
          </a:p>
        </p:txBody>
      </p:sp>
    </p:spTree>
    <p:extLst>
      <p:ext uri="{BB962C8B-B14F-4D97-AF65-F5344CB8AC3E}">
        <p14:creationId xmlns:p14="http://schemas.microsoft.com/office/powerpoint/2010/main" val="1702370081"/>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5" name="Rectangle 1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A1F86FD-90A9-3743-A60C-CE93928AAC1A}"/>
              </a:ext>
            </a:extLst>
          </p:cNvPr>
          <p:cNvSpPr>
            <a:spLocks noGrp="1"/>
          </p:cNvSpPr>
          <p:nvPr>
            <p:ph type="ctrTitle"/>
          </p:nvPr>
        </p:nvSpPr>
        <p:spPr>
          <a:xfrm>
            <a:off x="1524000" y="1122362"/>
            <a:ext cx="9144000" cy="2900518"/>
          </a:xfrm>
        </p:spPr>
        <p:txBody>
          <a:bodyPr>
            <a:normAutofit/>
          </a:bodyPr>
          <a:lstStyle/>
          <a:p>
            <a:r>
              <a:rPr lang="en-US" dirty="0">
                <a:solidFill>
                  <a:srgbClr val="FFFFFF"/>
                </a:solidFill>
              </a:rPr>
              <a:t>Text box</a:t>
            </a:r>
          </a:p>
        </p:txBody>
      </p:sp>
      <p:sp>
        <p:nvSpPr>
          <p:cNvPr id="9" name="TextBox 8">
            <a:extLst>
              <a:ext uri="{FF2B5EF4-FFF2-40B4-BE49-F238E27FC236}">
                <a16:creationId xmlns:a16="http://schemas.microsoft.com/office/drawing/2014/main" id="{B353D269-869A-2E46-8FE2-47E0BFB4B4DD}"/>
              </a:ext>
            </a:extLst>
          </p:cNvPr>
          <p:cNvSpPr txBox="1"/>
          <p:nvPr/>
        </p:nvSpPr>
        <p:spPr>
          <a:xfrm>
            <a:off x="451104" y="853441"/>
            <a:ext cx="11289792" cy="2769989"/>
          </a:xfrm>
          <a:prstGeom prst="rect">
            <a:avLst/>
          </a:prstGeom>
          <a:noFill/>
        </p:spPr>
        <p:txBody>
          <a:bodyPr wrap="square" rtlCol="0">
            <a:spAutoFit/>
          </a:bodyPr>
          <a:lstStyle/>
          <a:p>
            <a:r>
              <a:rPr lang="en-US" sz="2900" b="1" dirty="0">
                <a:solidFill>
                  <a:schemeClr val="bg1"/>
                </a:solidFill>
                <a:latin typeface="Century Gothic" panose="020B0502020202020204" pitchFamily="34" charset="0"/>
              </a:rPr>
              <a:t>he was.</a:t>
            </a:r>
          </a:p>
          <a:p>
            <a:r>
              <a:rPr lang="en-US" sz="2900" b="1" baseline="30000" dirty="0">
                <a:solidFill>
                  <a:schemeClr val="bg1"/>
                </a:solidFill>
                <a:latin typeface="Century Gothic" panose="020B0502020202020204" pitchFamily="34" charset="0"/>
              </a:rPr>
              <a:t>35 </a:t>
            </a:r>
            <a:r>
              <a:rPr lang="en-US" sz="2900" b="1" dirty="0">
                <a:solidFill>
                  <a:schemeClr val="bg1"/>
                </a:solidFill>
                <a:latin typeface="Century Gothic" panose="020B0502020202020204" pitchFamily="34" charset="0"/>
              </a:rPr>
              <a:t>Very early in the morning, while it was still dark, Jesus got up, left the house and went off to a solitary place, where he prayed.</a:t>
            </a:r>
            <a:r>
              <a:rPr lang="en-US" sz="2900" dirty="0"/>
              <a:t> </a:t>
            </a:r>
            <a:r>
              <a:rPr lang="en-US" sz="2900" b="1" dirty="0">
                <a:solidFill>
                  <a:schemeClr val="bg1"/>
                </a:solidFill>
                <a:latin typeface="Century Gothic" panose="020B0502020202020204" pitchFamily="34" charset="0"/>
              </a:rPr>
              <a:t>Simon and his companions went to look for him, </a:t>
            </a:r>
            <a:r>
              <a:rPr lang="en-US" sz="2900" b="1" baseline="30000" dirty="0">
                <a:solidFill>
                  <a:schemeClr val="bg1"/>
                </a:solidFill>
                <a:latin typeface="Century Gothic" panose="020B0502020202020204" pitchFamily="34" charset="0"/>
              </a:rPr>
              <a:t>37 </a:t>
            </a:r>
            <a:r>
              <a:rPr lang="en-US" sz="2900" b="1" dirty="0">
                <a:solidFill>
                  <a:schemeClr val="bg1"/>
                </a:solidFill>
                <a:latin typeface="Century Gothic" panose="020B0502020202020204" pitchFamily="34" charset="0"/>
              </a:rPr>
              <a:t>and when they found him, they exclaimed: “Everyone is looking for you!” </a:t>
            </a:r>
          </a:p>
        </p:txBody>
      </p:sp>
      <p:sp>
        <p:nvSpPr>
          <p:cNvPr id="8" name="TextBox 7">
            <a:extLst>
              <a:ext uri="{FF2B5EF4-FFF2-40B4-BE49-F238E27FC236}">
                <a16:creationId xmlns:a16="http://schemas.microsoft.com/office/drawing/2014/main" id="{F755F3F8-0DC7-9447-948E-F5ECDE2A379D}"/>
              </a:ext>
            </a:extLst>
          </p:cNvPr>
          <p:cNvSpPr txBox="1"/>
          <p:nvPr/>
        </p:nvSpPr>
        <p:spPr>
          <a:xfrm>
            <a:off x="451104" y="853441"/>
            <a:ext cx="11289792" cy="2492990"/>
          </a:xfrm>
          <a:prstGeom prst="rect">
            <a:avLst/>
          </a:prstGeom>
          <a:noFill/>
        </p:spPr>
        <p:txBody>
          <a:bodyPr wrap="square" rtlCol="0">
            <a:spAutoFit/>
          </a:bodyPr>
          <a:lstStyle/>
          <a:p>
            <a:pPr algn="ctr"/>
            <a:endParaRPr lang="en-US" sz="4000" b="1" dirty="0">
              <a:solidFill>
                <a:schemeClr val="bg1"/>
              </a:solidFill>
              <a:latin typeface="Century Gothic" panose="020B0502020202020204" pitchFamily="34" charset="0"/>
            </a:endParaRPr>
          </a:p>
          <a:p>
            <a:pPr algn="ctr"/>
            <a:endParaRPr lang="en-US" sz="4000" b="1" dirty="0">
              <a:solidFill>
                <a:schemeClr val="bg1"/>
              </a:solidFill>
              <a:latin typeface="Century Gothic" panose="020B0502020202020204" pitchFamily="34" charset="0"/>
            </a:endParaRPr>
          </a:p>
          <a:p>
            <a:pPr algn="ctr"/>
            <a:endParaRPr lang="en-US" sz="4000" b="1" dirty="0">
              <a:solidFill>
                <a:schemeClr val="bg1"/>
              </a:solidFill>
              <a:latin typeface="Century Gothic" panose="020B0502020202020204" pitchFamily="34" charset="0"/>
            </a:endParaRPr>
          </a:p>
          <a:p>
            <a:endParaRPr lang="en-US" dirty="0"/>
          </a:p>
          <a:p>
            <a:endParaRPr lang="en-US" dirty="0"/>
          </a:p>
        </p:txBody>
      </p:sp>
      <p:sp>
        <p:nvSpPr>
          <p:cNvPr id="6" name="TextBox 5">
            <a:extLst>
              <a:ext uri="{FF2B5EF4-FFF2-40B4-BE49-F238E27FC236}">
                <a16:creationId xmlns:a16="http://schemas.microsoft.com/office/drawing/2014/main" id="{7595040C-9123-0340-8B8E-0C17BE295A50}"/>
              </a:ext>
            </a:extLst>
          </p:cNvPr>
          <p:cNvSpPr txBox="1"/>
          <p:nvPr/>
        </p:nvSpPr>
        <p:spPr>
          <a:xfrm>
            <a:off x="333632" y="370703"/>
            <a:ext cx="11294076" cy="2708434"/>
          </a:xfrm>
          <a:prstGeom prst="rect">
            <a:avLst/>
          </a:prstGeom>
          <a:noFill/>
        </p:spPr>
        <p:txBody>
          <a:bodyPr wrap="square" rtlCol="0">
            <a:spAutoFit/>
          </a:bodyPr>
          <a:lstStyle/>
          <a:p>
            <a:pPr algn="ctr"/>
            <a:endParaRPr lang="en-US" sz="900" b="1" dirty="0">
              <a:solidFill>
                <a:schemeClr val="bg1"/>
              </a:solidFill>
              <a:latin typeface="Century Gothic" panose="020B0502020202020204" pitchFamily="34" charset="0"/>
            </a:endParaRPr>
          </a:p>
          <a:p>
            <a:pPr algn="ctr"/>
            <a:endParaRPr lang="en-US" sz="900" b="1" dirty="0">
              <a:solidFill>
                <a:schemeClr val="bg1"/>
              </a:solidFill>
              <a:latin typeface="Century Gothic" panose="020B0502020202020204" pitchFamily="34" charset="0"/>
            </a:endParaRPr>
          </a:p>
          <a:p>
            <a:pPr algn="ctr"/>
            <a:endParaRPr lang="en-US" sz="8000" b="1" dirty="0">
              <a:latin typeface="Century Gothic" panose="020B0502020202020204" pitchFamily="34" charset="0"/>
            </a:endParaRPr>
          </a:p>
          <a:p>
            <a:pPr algn="ctr"/>
            <a:endParaRPr lang="en-US" sz="900" b="1" dirty="0">
              <a:solidFill>
                <a:schemeClr val="bg1"/>
              </a:solidFill>
              <a:latin typeface="Century Gothic" panose="020B0502020202020204" pitchFamily="34" charset="0"/>
            </a:endParaRPr>
          </a:p>
          <a:p>
            <a:pPr algn="ctr"/>
            <a:endParaRPr lang="en-US" sz="900" b="1" dirty="0">
              <a:solidFill>
                <a:schemeClr val="bg1"/>
              </a:solidFill>
              <a:latin typeface="Century Gothic" panose="020B0502020202020204" pitchFamily="34" charset="0"/>
            </a:endParaRPr>
          </a:p>
          <a:p>
            <a:endParaRPr lang="en-US" dirty="0"/>
          </a:p>
          <a:p>
            <a:endParaRPr lang="en-US" dirty="0"/>
          </a:p>
          <a:p>
            <a:endParaRPr lang="en-US" dirty="0"/>
          </a:p>
        </p:txBody>
      </p:sp>
      <p:pic>
        <p:nvPicPr>
          <p:cNvPr id="11" name="Picture 10">
            <a:extLst>
              <a:ext uri="{FF2B5EF4-FFF2-40B4-BE49-F238E27FC236}">
                <a16:creationId xmlns:a16="http://schemas.microsoft.com/office/drawing/2014/main" id="{FDE951FE-FC07-D142-B5B9-A0D7A9A3AA6F}"/>
              </a:ext>
            </a:extLst>
          </p:cNvPr>
          <p:cNvPicPr>
            <a:picLocks noChangeAspect="1"/>
          </p:cNvPicPr>
          <p:nvPr/>
        </p:nvPicPr>
        <p:blipFill>
          <a:blip r:embed="rId2"/>
          <a:stretch>
            <a:fillRect/>
          </a:stretch>
        </p:blipFill>
        <p:spPr>
          <a:xfrm>
            <a:off x="0" y="0"/>
            <a:ext cx="12192000" cy="6858000"/>
          </a:xfrm>
          <a:prstGeom prst="rect">
            <a:avLst/>
          </a:prstGeom>
        </p:spPr>
      </p:pic>
      <p:sp>
        <p:nvSpPr>
          <p:cNvPr id="14" name="TextBox 13">
            <a:extLst>
              <a:ext uri="{FF2B5EF4-FFF2-40B4-BE49-F238E27FC236}">
                <a16:creationId xmlns:a16="http://schemas.microsoft.com/office/drawing/2014/main" id="{04F06CE3-00FC-8B44-B244-CC2CDFD838D7}"/>
              </a:ext>
            </a:extLst>
          </p:cNvPr>
          <p:cNvSpPr txBox="1"/>
          <p:nvPr/>
        </p:nvSpPr>
        <p:spPr>
          <a:xfrm>
            <a:off x="333632" y="370703"/>
            <a:ext cx="11541211" cy="5755422"/>
          </a:xfrm>
          <a:prstGeom prst="rect">
            <a:avLst/>
          </a:prstGeom>
          <a:noFill/>
        </p:spPr>
        <p:txBody>
          <a:bodyPr wrap="square" rtlCol="0">
            <a:spAutoFit/>
          </a:bodyPr>
          <a:lstStyle/>
          <a:p>
            <a:endParaRPr lang="en-US" sz="2000" b="1" dirty="0">
              <a:solidFill>
                <a:schemeClr val="bg1"/>
              </a:solidFill>
              <a:latin typeface="Century Gothic" panose="020B0502020202020204" pitchFamily="34" charset="0"/>
            </a:endParaRPr>
          </a:p>
          <a:p>
            <a:r>
              <a:rPr lang="en-US" sz="5000" b="1" dirty="0">
                <a:solidFill>
                  <a:schemeClr val="bg1"/>
                </a:solidFill>
                <a:latin typeface="Century Gothic" panose="020B0502020202020204" pitchFamily="34" charset="0"/>
              </a:rPr>
              <a:t>Jeremiah 17:7-8</a:t>
            </a:r>
          </a:p>
          <a:p>
            <a:endParaRPr lang="en-US" dirty="0">
              <a:solidFill>
                <a:schemeClr val="bg1"/>
              </a:solidFill>
            </a:endParaRPr>
          </a:p>
          <a:p>
            <a:r>
              <a:rPr lang="en-US" sz="4000" b="1" dirty="0">
                <a:solidFill>
                  <a:schemeClr val="bg1"/>
                </a:solidFill>
                <a:latin typeface="Century Gothic" panose="020B0502020202020204" pitchFamily="34" charset="0"/>
              </a:rPr>
              <a:t>“But blessed is the one who trusts in the </a:t>
            </a:r>
            <a:r>
              <a:rPr lang="en-US" sz="4000" b="1" cap="small" dirty="0">
                <a:solidFill>
                  <a:schemeClr val="bg1"/>
                </a:solidFill>
                <a:latin typeface="Century Gothic" panose="020B0502020202020204" pitchFamily="34" charset="0"/>
              </a:rPr>
              <a:t>Lord</a:t>
            </a:r>
            <a:r>
              <a:rPr lang="en-US" sz="4000" b="1" dirty="0">
                <a:solidFill>
                  <a:schemeClr val="bg1"/>
                </a:solidFill>
                <a:latin typeface="Century Gothic" panose="020B0502020202020204" pitchFamily="34" charset="0"/>
              </a:rPr>
              <a:t>, whose confidence is in him. </a:t>
            </a:r>
            <a:r>
              <a:rPr lang="en-US" sz="4000" b="1" baseline="30000" dirty="0">
                <a:solidFill>
                  <a:schemeClr val="bg1"/>
                </a:solidFill>
                <a:latin typeface="Century Gothic" panose="020B0502020202020204" pitchFamily="34" charset="0"/>
              </a:rPr>
              <a:t>8 </a:t>
            </a:r>
            <a:r>
              <a:rPr lang="en-US" sz="4000" b="1" dirty="0">
                <a:solidFill>
                  <a:schemeClr val="bg1"/>
                </a:solidFill>
                <a:latin typeface="Century Gothic" panose="020B0502020202020204" pitchFamily="34" charset="0"/>
              </a:rPr>
              <a:t>They will be like a tree planted by the water that sends out its roots by the stream. It does not fear when heat comes; its leaves are always green. It has no worries in a year of drought and never fails to bear fruit.”</a:t>
            </a:r>
          </a:p>
        </p:txBody>
      </p:sp>
    </p:spTree>
    <p:extLst>
      <p:ext uri="{BB962C8B-B14F-4D97-AF65-F5344CB8AC3E}">
        <p14:creationId xmlns:p14="http://schemas.microsoft.com/office/powerpoint/2010/main" val="1278454619"/>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5" name="Rectangle 1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A1F86FD-90A9-3743-A60C-CE93928AAC1A}"/>
              </a:ext>
            </a:extLst>
          </p:cNvPr>
          <p:cNvSpPr>
            <a:spLocks noGrp="1"/>
          </p:cNvSpPr>
          <p:nvPr>
            <p:ph type="ctrTitle"/>
          </p:nvPr>
        </p:nvSpPr>
        <p:spPr>
          <a:xfrm>
            <a:off x="1524000" y="1122362"/>
            <a:ext cx="9144000" cy="2900518"/>
          </a:xfrm>
        </p:spPr>
        <p:txBody>
          <a:bodyPr>
            <a:normAutofit/>
          </a:bodyPr>
          <a:lstStyle/>
          <a:p>
            <a:r>
              <a:rPr lang="en-US" dirty="0">
                <a:solidFill>
                  <a:srgbClr val="FFFFFF"/>
                </a:solidFill>
              </a:rPr>
              <a:t>Text box</a:t>
            </a:r>
          </a:p>
        </p:txBody>
      </p:sp>
      <p:sp>
        <p:nvSpPr>
          <p:cNvPr id="9" name="TextBox 8">
            <a:extLst>
              <a:ext uri="{FF2B5EF4-FFF2-40B4-BE49-F238E27FC236}">
                <a16:creationId xmlns:a16="http://schemas.microsoft.com/office/drawing/2014/main" id="{B353D269-869A-2E46-8FE2-47E0BFB4B4DD}"/>
              </a:ext>
            </a:extLst>
          </p:cNvPr>
          <p:cNvSpPr txBox="1"/>
          <p:nvPr/>
        </p:nvSpPr>
        <p:spPr>
          <a:xfrm>
            <a:off x="451104" y="853441"/>
            <a:ext cx="11289792" cy="2769989"/>
          </a:xfrm>
          <a:prstGeom prst="rect">
            <a:avLst/>
          </a:prstGeom>
          <a:noFill/>
        </p:spPr>
        <p:txBody>
          <a:bodyPr wrap="square" rtlCol="0">
            <a:spAutoFit/>
          </a:bodyPr>
          <a:lstStyle/>
          <a:p>
            <a:r>
              <a:rPr lang="en-US" sz="2900" b="1" dirty="0">
                <a:solidFill>
                  <a:schemeClr val="bg1"/>
                </a:solidFill>
                <a:latin typeface="Century Gothic" panose="020B0502020202020204" pitchFamily="34" charset="0"/>
              </a:rPr>
              <a:t>he was.</a:t>
            </a:r>
          </a:p>
          <a:p>
            <a:r>
              <a:rPr lang="en-US" sz="2900" b="1" baseline="30000" dirty="0">
                <a:solidFill>
                  <a:schemeClr val="bg1"/>
                </a:solidFill>
                <a:latin typeface="Century Gothic" panose="020B0502020202020204" pitchFamily="34" charset="0"/>
              </a:rPr>
              <a:t>35 </a:t>
            </a:r>
            <a:r>
              <a:rPr lang="en-US" sz="2900" b="1" dirty="0">
                <a:solidFill>
                  <a:schemeClr val="bg1"/>
                </a:solidFill>
                <a:latin typeface="Century Gothic" panose="020B0502020202020204" pitchFamily="34" charset="0"/>
              </a:rPr>
              <a:t>Very early in the morning, while it was still dark, Jesus got up, left the house and went off to a solitary place, where he prayed.</a:t>
            </a:r>
            <a:r>
              <a:rPr lang="en-US" sz="2900" dirty="0"/>
              <a:t> </a:t>
            </a:r>
            <a:r>
              <a:rPr lang="en-US" sz="2900" b="1" dirty="0">
                <a:solidFill>
                  <a:schemeClr val="bg1"/>
                </a:solidFill>
                <a:latin typeface="Century Gothic" panose="020B0502020202020204" pitchFamily="34" charset="0"/>
              </a:rPr>
              <a:t>Simon and his companions went to look for him, </a:t>
            </a:r>
            <a:r>
              <a:rPr lang="en-US" sz="2900" b="1" baseline="30000" dirty="0">
                <a:solidFill>
                  <a:schemeClr val="bg1"/>
                </a:solidFill>
                <a:latin typeface="Century Gothic" panose="020B0502020202020204" pitchFamily="34" charset="0"/>
              </a:rPr>
              <a:t>37 </a:t>
            </a:r>
            <a:r>
              <a:rPr lang="en-US" sz="2900" b="1" dirty="0">
                <a:solidFill>
                  <a:schemeClr val="bg1"/>
                </a:solidFill>
                <a:latin typeface="Century Gothic" panose="020B0502020202020204" pitchFamily="34" charset="0"/>
              </a:rPr>
              <a:t>and when they found him, they exclaimed: “Everyone is looking for you!” </a:t>
            </a:r>
          </a:p>
        </p:txBody>
      </p:sp>
      <p:sp>
        <p:nvSpPr>
          <p:cNvPr id="8" name="TextBox 7">
            <a:extLst>
              <a:ext uri="{FF2B5EF4-FFF2-40B4-BE49-F238E27FC236}">
                <a16:creationId xmlns:a16="http://schemas.microsoft.com/office/drawing/2014/main" id="{F755F3F8-0DC7-9447-948E-F5ECDE2A379D}"/>
              </a:ext>
            </a:extLst>
          </p:cNvPr>
          <p:cNvSpPr txBox="1"/>
          <p:nvPr/>
        </p:nvSpPr>
        <p:spPr>
          <a:xfrm>
            <a:off x="451104" y="853441"/>
            <a:ext cx="11289792" cy="2492990"/>
          </a:xfrm>
          <a:prstGeom prst="rect">
            <a:avLst/>
          </a:prstGeom>
          <a:noFill/>
        </p:spPr>
        <p:txBody>
          <a:bodyPr wrap="square" rtlCol="0">
            <a:spAutoFit/>
          </a:bodyPr>
          <a:lstStyle/>
          <a:p>
            <a:pPr algn="ctr"/>
            <a:endParaRPr lang="en-US" sz="4000" b="1" dirty="0">
              <a:solidFill>
                <a:schemeClr val="bg1"/>
              </a:solidFill>
              <a:latin typeface="Century Gothic" panose="020B0502020202020204" pitchFamily="34" charset="0"/>
            </a:endParaRPr>
          </a:p>
          <a:p>
            <a:pPr algn="ctr"/>
            <a:endParaRPr lang="en-US" sz="4000" b="1" dirty="0">
              <a:solidFill>
                <a:schemeClr val="bg1"/>
              </a:solidFill>
              <a:latin typeface="Century Gothic" panose="020B0502020202020204" pitchFamily="34" charset="0"/>
            </a:endParaRPr>
          </a:p>
          <a:p>
            <a:pPr algn="ctr"/>
            <a:endParaRPr lang="en-US" sz="4000" b="1" dirty="0">
              <a:solidFill>
                <a:schemeClr val="bg1"/>
              </a:solidFill>
              <a:latin typeface="Century Gothic" panose="020B0502020202020204" pitchFamily="34" charset="0"/>
            </a:endParaRPr>
          </a:p>
          <a:p>
            <a:endParaRPr lang="en-US" dirty="0"/>
          </a:p>
          <a:p>
            <a:endParaRPr lang="en-US" dirty="0"/>
          </a:p>
        </p:txBody>
      </p:sp>
      <p:sp>
        <p:nvSpPr>
          <p:cNvPr id="6" name="TextBox 5">
            <a:extLst>
              <a:ext uri="{FF2B5EF4-FFF2-40B4-BE49-F238E27FC236}">
                <a16:creationId xmlns:a16="http://schemas.microsoft.com/office/drawing/2014/main" id="{7595040C-9123-0340-8B8E-0C17BE295A50}"/>
              </a:ext>
            </a:extLst>
          </p:cNvPr>
          <p:cNvSpPr txBox="1"/>
          <p:nvPr/>
        </p:nvSpPr>
        <p:spPr>
          <a:xfrm>
            <a:off x="333632" y="370703"/>
            <a:ext cx="11294076" cy="2708434"/>
          </a:xfrm>
          <a:prstGeom prst="rect">
            <a:avLst/>
          </a:prstGeom>
          <a:noFill/>
        </p:spPr>
        <p:txBody>
          <a:bodyPr wrap="square" rtlCol="0">
            <a:spAutoFit/>
          </a:bodyPr>
          <a:lstStyle/>
          <a:p>
            <a:pPr algn="ctr"/>
            <a:endParaRPr lang="en-US" sz="900" b="1" dirty="0">
              <a:solidFill>
                <a:schemeClr val="bg1"/>
              </a:solidFill>
              <a:latin typeface="Century Gothic" panose="020B0502020202020204" pitchFamily="34" charset="0"/>
            </a:endParaRPr>
          </a:p>
          <a:p>
            <a:pPr algn="ctr"/>
            <a:endParaRPr lang="en-US" sz="900" b="1" dirty="0">
              <a:solidFill>
                <a:schemeClr val="bg1"/>
              </a:solidFill>
              <a:latin typeface="Century Gothic" panose="020B0502020202020204" pitchFamily="34" charset="0"/>
            </a:endParaRPr>
          </a:p>
          <a:p>
            <a:pPr algn="ctr"/>
            <a:endParaRPr lang="en-US" sz="8000" b="1" dirty="0">
              <a:latin typeface="Century Gothic" panose="020B0502020202020204" pitchFamily="34" charset="0"/>
            </a:endParaRPr>
          </a:p>
          <a:p>
            <a:pPr algn="ctr"/>
            <a:endParaRPr lang="en-US" sz="900" b="1" dirty="0">
              <a:solidFill>
                <a:schemeClr val="bg1"/>
              </a:solidFill>
              <a:latin typeface="Century Gothic" panose="020B0502020202020204" pitchFamily="34" charset="0"/>
            </a:endParaRPr>
          </a:p>
          <a:p>
            <a:pPr algn="ctr"/>
            <a:endParaRPr lang="en-US" sz="900" b="1" dirty="0">
              <a:solidFill>
                <a:schemeClr val="bg1"/>
              </a:solidFill>
              <a:latin typeface="Century Gothic" panose="020B0502020202020204" pitchFamily="34" charset="0"/>
            </a:endParaRPr>
          </a:p>
          <a:p>
            <a:endParaRPr lang="en-US" dirty="0"/>
          </a:p>
          <a:p>
            <a:endParaRPr lang="en-US" dirty="0"/>
          </a:p>
          <a:p>
            <a:endParaRPr lang="en-US" dirty="0"/>
          </a:p>
        </p:txBody>
      </p:sp>
      <p:pic>
        <p:nvPicPr>
          <p:cNvPr id="11" name="Picture 10">
            <a:extLst>
              <a:ext uri="{FF2B5EF4-FFF2-40B4-BE49-F238E27FC236}">
                <a16:creationId xmlns:a16="http://schemas.microsoft.com/office/drawing/2014/main" id="{FDE951FE-FC07-D142-B5B9-A0D7A9A3AA6F}"/>
              </a:ext>
            </a:extLst>
          </p:cNvPr>
          <p:cNvPicPr>
            <a:picLocks noChangeAspect="1"/>
          </p:cNvPicPr>
          <p:nvPr/>
        </p:nvPicPr>
        <p:blipFill>
          <a:blip r:embed="rId2"/>
          <a:stretch>
            <a:fillRect/>
          </a:stretch>
        </p:blipFill>
        <p:spPr>
          <a:xfrm>
            <a:off x="0" y="0"/>
            <a:ext cx="12192000" cy="6858000"/>
          </a:xfrm>
          <a:prstGeom prst="rect">
            <a:avLst/>
          </a:prstGeom>
        </p:spPr>
      </p:pic>
      <p:sp>
        <p:nvSpPr>
          <p:cNvPr id="14" name="TextBox 13">
            <a:extLst>
              <a:ext uri="{FF2B5EF4-FFF2-40B4-BE49-F238E27FC236}">
                <a16:creationId xmlns:a16="http://schemas.microsoft.com/office/drawing/2014/main" id="{04F06CE3-00FC-8B44-B244-CC2CDFD838D7}"/>
              </a:ext>
            </a:extLst>
          </p:cNvPr>
          <p:cNvSpPr txBox="1"/>
          <p:nvPr/>
        </p:nvSpPr>
        <p:spPr>
          <a:xfrm>
            <a:off x="333632" y="370703"/>
            <a:ext cx="11541211" cy="4093428"/>
          </a:xfrm>
          <a:prstGeom prst="rect">
            <a:avLst/>
          </a:prstGeom>
          <a:noFill/>
        </p:spPr>
        <p:txBody>
          <a:bodyPr wrap="square" rtlCol="0">
            <a:spAutoFit/>
          </a:bodyPr>
          <a:lstStyle/>
          <a:p>
            <a:endParaRPr lang="en-US" sz="2000" b="1" dirty="0">
              <a:solidFill>
                <a:schemeClr val="bg1"/>
              </a:solidFill>
              <a:latin typeface="Century Gothic" panose="020B0502020202020204" pitchFamily="34" charset="0"/>
            </a:endParaRPr>
          </a:p>
          <a:p>
            <a:endParaRPr lang="en-US" sz="2000" b="1" dirty="0">
              <a:solidFill>
                <a:schemeClr val="bg1"/>
              </a:solidFill>
              <a:latin typeface="Century Gothic" panose="020B0502020202020204" pitchFamily="34" charset="0"/>
            </a:endParaRPr>
          </a:p>
          <a:p>
            <a:pPr algn="ctr"/>
            <a:endParaRPr lang="en-US" sz="4000" b="1" dirty="0">
              <a:solidFill>
                <a:schemeClr val="bg1"/>
              </a:solidFill>
              <a:latin typeface="Century Gothic" panose="020B0502020202020204" pitchFamily="34" charset="0"/>
            </a:endParaRPr>
          </a:p>
          <a:p>
            <a:pPr algn="ctr"/>
            <a:endParaRPr lang="en-US" sz="6000" b="1" dirty="0">
              <a:solidFill>
                <a:schemeClr val="bg1"/>
              </a:solidFill>
              <a:latin typeface="Century Gothic" panose="020B0502020202020204" pitchFamily="34" charset="0"/>
            </a:endParaRPr>
          </a:p>
          <a:p>
            <a:pPr algn="ctr"/>
            <a:r>
              <a:rPr lang="en-US" sz="6000" b="1" dirty="0">
                <a:solidFill>
                  <a:schemeClr val="bg1"/>
                </a:solidFill>
                <a:latin typeface="Century Gothic" panose="020B0502020202020204" pitchFamily="34" charset="0"/>
              </a:rPr>
              <a:t>There can also be death in the roots</a:t>
            </a:r>
            <a:r>
              <a:rPr lang="en-US" sz="4000" b="1" dirty="0">
                <a:solidFill>
                  <a:schemeClr val="bg1"/>
                </a:solidFill>
                <a:latin typeface="Century Gothic" panose="020B0502020202020204" pitchFamily="34" charset="0"/>
              </a:rPr>
              <a:t> </a:t>
            </a:r>
          </a:p>
        </p:txBody>
      </p:sp>
    </p:spTree>
    <p:extLst>
      <p:ext uri="{BB962C8B-B14F-4D97-AF65-F5344CB8AC3E}">
        <p14:creationId xmlns:p14="http://schemas.microsoft.com/office/powerpoint/2010/main" val="3526838435"/>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5" name="Rectangle 1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A1F86FD-90A9-3743-A60C-CE93928AAC1A}"/>
              </a:ext>
            </a:extLst>
          </p:cNvPr>
          <p:cNvSpPr>
            <a:spLocks noGrp="1"/>
          </p:cNvSpPr>
          <p:nvPr>
            <p:ph type="ctrTitle"/>
          </p:nvPr>
        </p:nvSpPr>
        <p:spPr>
          <a:xfrm>
            <a:off x="1524000" y="1122362"/>
            <a:ext cx="9144000" cy="2900518"/>
          </a:xfrm>
        </p:spPr>
        <p:txBody>
          <a:bodyPr>
            <a:normAutofit/>
          </a:bodyPr>
          <a:lstStyle/>
          <a:p>
            <a:r>
              <a:rPr lang="en-US" dirty="0">
                <a:solidFill>
                  <a:srgbClr val="FFFFFF"/>
                </a:solidFill>
              </a:rPr>
              <a:t>Text box</a:t>
            </a:r>
          </a:p>
        </p:txBody>
      </p:sp>
      <p:sp>
        <p:nvSpPr>
          <p:cNvPr id="9" name="TextBox 8">
            <a:extLst>
              <a:ext uri="{FF2B5EF4-FFF2-40B4-BE49-F238E27FC236}">
                <a16:creationId xmlns:a16="http://schemas.microsoft.com/office/drawing/2014/main" id="{B353D269-869A-2E46-8FE2-47E0BFB4B4DD}"/>
              </a:ext>
            </a:extLst>
          </p:cNvPr>
          <p:cNvSpPr txBox="1"/>
          <p:nvPr/>
        </p:nvSpPr>
        <p:spPr>
          <a:xfrm>
            <a:off x="451104" y="853441"/>
            <a:ext cx="11289792" cy="2769989"/>
          </a:xfrm>
          <a:prstGeom prst="rect">
            <a:avLst/>
          </a:prstGeom>
          <a:noFill/>
        </p:spPr>
        <p:txBody>
          <a:bodyPr wrap="square" rtlCol="0">
            <a:spAutoFit/>
          </a:bodyPr>
          <a:lstStyle/>
          <a:p>
            <a:r>
              <a:rPr lang="en-US" sz="2900" b="1" dirty="0">
                <a:solidFill>
                  <a:schemeClr val="bg1"/>
                </a:solidFill>
                <a:latin typeface="Century Gothic" panose="020B0502020202020204" pitchFamily="34" charset="0"/>
              </a:rPr>
              <a:t>he was.</a:t>
            </a:r>
          </a:p>
          <a:p>
            <a:r>
              <a:rPr lang="en-US" sz="2900" b="1" baseline="30000" dirty="0">
                <a:solidFill>
                  <a:schemeClr val="bg1"/>
                </a:solidFill>
                <a:latin typeface="Century Gothic" panose="020B0502020202020204" pitchFamily="34" charset="0"/>
              </a:rPr>
              <a:t>35 </a:t>
            </a:r>
            <a:r>
              <a:rPr lang="en-US" sz="2900" b="1" dirty="0">
                <a:solidFill>
                  <a:schemeClr val="bg1"/>
                </a:solidFill>
                <a:latin typeface="Century Gothic" panose="020B0502020202020204" pitchFamily="34" charset="0"/>
              </a:rPr>
              <a:t>Very early in the morning, while it was still dark, Jesus got up, left the house and went off to a solitary place, where he prayed.</a:t>
            </a:r>
            <a:r>
              <a:rPr lang="en-US" sz="2900" dirty="0"/>
              <a:t> </a:t>
            </a:r>
            <a:r>
              <a:rPr lang="en-US" sz="2900" b="1" dirty="0">
                <a:solidFill>
                  <a:schemeClr val="bg1"/>
                </a:solidFill>
                <a:latin typeface="Century Gothic" panose="020B0502020202020204" pitchFamily="34" charset="0"/>
              </a:rPr>
              <a:t>Simon and his companions went to look for him, </a:t>
            </a:r>
            <a:r>
              <a:rPr lang="en-US" sz="2900" b="1" baseline="30000" dirty="0">
                <a:solidFill>
                  <a:schemeClr val="bg1"/>
                </a:solidFill>
                <a:latin typeface="Century Gothic" panose="020B0502020202020204" pitchFamily="34" charset="0"/>
              </a:rPr>
              <a:t>37 </a:t>
            </a:r>
            <a:r>
              <a:rPr lang="en-US" sz="2900" b="1" dirty="0">
                <a:solidFill>
                  <a:schemeClr val="bg1"/>
                </a:solidFill>
                <a:latin typeface="Century Gothic" panose="020B0502020202020204" pitchFamily="34" charset="0"/>
              </a:rPr>
              <a:t>and when they found him, they exclaimed: “Everyone is looking for you!” </a:t>
            </a:r>
          </a:p>
        </p:txBody>
      </p:sp>
      <p:sp>
        <p:nvSpPr>
          <p:cNvPr id="8" name="TextBox 7">
            <a:extLst>
              <a:ext uri="{FF2B5EF4-FFF2-40B4-BE49-F238E27FC236}">
                <a16:creationId xmlns:a16="http://schemas.microsoft.com/office/drawing/2014/main" id="{F755F3F8-0DC7-9447-948E-F5ECDE2A379D}"/>
              </a:ext>
            </a:extLst>
          </p:cNvPr>
          <p:cNvSpPr txBox="1"/>
          <p:nvPr/>
        </p:nvSpPr>
        <p:spPr>
          <a:xfrm>
            <a:off x="451104" y="853441"/>
            <a:ext cx="11289792" cy="2492990"/>
          </a:xfrm>
          <a:prstGeom prst="rect">
            <a:avLst/>
          </a:prstGeom>
          <a:noFill/>
        </p:spPr>
        <p:txBody>
          <a:bodyPr wrap="square" rtlCol="0">
            <a:spAutoFit/>
          </a:bodyPr>
          <a:lstStyle/>
          <a:p>
            <a:pPr algn="ctr"/>
            <a:endParaRPr lang="en-US" sz="4000" b="1" dirty="0">
              <a:solidFill>
                <a:schemeClr val="bg1"/>
              </a:solidFill>
              <a:latin typeface="Century Gothic" panose="020B0502020202020204" pitchFamily="34" charset="0"/>
            </a:endParaRPr>
          </a:p>
          <a:p>
            <a:pPr algn="ctr"/>
            <a:endParaRPr lang="en-US" sz="4000" b="1" dirty="0">
              <a:solidFill>
                <a:schemeClr val="bg1"/>
              </a:solidFill>
              <a:latin typeface="Century Gothic" panose="020B0502020202020204" pitchFamily="34" charset="0"/>
            </a:endParaRPr>
          </a:p>
          <a:p>
            <a:pPr algn="ctr"/>
            <a:endParaRPr lang="en-US" sz="4000" b="1" dirty="0">
              <a:solidFill>
                <a:schemeClr val="bg1"/>
              </a:solidFill>
              <a:latin typeface="Century Gothic" panose="020B0502020202020204" pitchFamily="34" charset="0"/>
            </a:endParaRPr>
          </a:p>
          <a:p>
            <a:endParaRPr lang="en-US" dirty="0"/>
          </a:p>
          <a:p>
            <a:endParaRPr lang="en-US" dirty="0"/>
          </a:p>
        </p:txBody>
      </p:sp>
      <p:sp>
        <p:nvSpPr>
          <p:cNvPr id="6" name="TextBox 5">
            <a:extLst>
              <a:ext uri="{FF2B5EF4-FFF2-40B4-BE49-F238E27FC236}">
                <a16:creationId xmlns:a16="http://schemas.microsoft.com/office/drawing/2014/main" id="{7595040C-9123-0340-8B8E-0C17BE295A50}"/>
              </a:ext>
            </a:extLst>
          </p:cNvPr>
          <p:cNvSpPr txBox="1"/>
          <p:nvPr/>
        </p:nvSpPr>
        <p:spPr>
          <a:xfrm>
            <a:off x="333632" y="370703"/>
            <a:ext cx="11294076" cy="2708434"/>
          </a:xfrm>
          <a:prstGeom prst="rect">
            <a:avLst/>
          </a:prstGeom>
          <a:noFill/>
        </p:spPr>
        <p:txBody>
          <a:bodyPr wrap="square" rtlCol="0">
            <a:spAutoFit/>
          </a:bodyPr>
          <a:lstStyle/>
          <a:p>
            <a:pPr algn="ctr"/>
            <a:endParaRPr lang="en-US" sz="900" b="1" dirty="0">
              <a:solidFill>
                <a:schemeClr val="bg1"/>
              </a:solidFill>
              <a:latin typeface="Century Gothic" panose="020B0502020202020204" pitchFamily="34" charset="0"/>
            </a:endParaRPr>
          </a:p>
          <a:p>
            <a:pPr algn="ctr"/>
            <a:endParaRPr lang="en-US" sz="900" b="1" dirty="0">
              <a:solidFill>
                <a:schemeClr val="bg1"/>
              </a:solidFill>
              <a:latin typeface="Century Gothic" panose="020B0502020202020204" pitchFamily="34" charset="0"/>
            </a:endParaRPr>
          </a:p>
          <a:p>
            <a:pPr algn="ctr"/>
            <a:endParaRPr lang="en-US" sz="8000" b="1" dirty="0">
              <a:latin typeface="Century Gothic" panose="020B0502020202020204" pitchFamily="34" charset="0"/>
            </a:endParaRPr>
          </a:p>
          <a:p>
            <a:pPr algn="ctr"/>
            <a:endParaRPr lang="en-US" sz="900" b="1" dirty="0">
              <a:solidFill>
                <a:schemeClr val="bg1"/>
              </a:solidFill>
              <a:latin typeface="Century Gothic" panose="020B0502020202020204" pitchFamily="34" charset="0"/>
            </a:endParaRPr>
          </a:p>
          <a:p>
            <a:pPr algn="ctr"/>
            <a:endParaRPr lang="en-US" sz="900" b="1" dirty="0">
              <a:solidFill>
                <a:schemeClr val="bg1"/>
              </a:solidFill>
              <a:latin typeface="Century Gothic" panose="020B0502020202020204" pitchFamily="34" charset="0"/>
            </a:endParaRPr>
          </a:p>
          <a:p>
            <a:endParaRPr lang="en-US" dirty="0"/>
          </a:p>
          <a:p>
            <a:endParaRPr lang="en-US" dirty="0"/>
          </a:p>
          <a:p>
            <a:endParaRPr lang="en-US" dirty="0"/>
          </a:p>
        </p:txBody>
      </p:sp>
      <p:pic>
        <p:nvPicPr>
          <p:cNvPr id="11" name="Picture 10">
            <a:extLst>
              <a:ext uri="{FF2B5EF4-FFF2-40B4-BE49-F238E27FC236}">
                <a16:creationId xmlns:a16="http://schemas.microsoft.com/office/drawing/2014/main" id="{FDE951FE-FC07-D142-B5B9-A0D7A9A3AA6F}"/>
              </a:ext>
            </a:extLst>
          </p:cNvPr>
          <p:cNvPicPr>
            <a:picLocks noChangeAspect="1"/>
          </p:cNvPicPr>
          <p:nvPr/>
        </p:nvPicPr>
        <p:blipFill>
          <a:blip r:embed="rId2"/>
          <a:stretch>
            <a:fillRect/>
          </a:stretch>
        </p:blipFill>
        <p:spPr>
          <a:xfrm>
            <a:off x="0" y="0"/>
            <a:ext cx="12192000" cy="6858000"/>
          </a:xfrm>
          <a:prstGeom prst="rect">
            <a:avLst/>
          </a:prstGeom>
        </p:spPr>
      </p:pic>
      <p:sp>
        <p:nvSpPr>
          <p:cNvPr id="14" name="TextBox 13">
            <a:extLst>
              <a:ext uri="{FF2B5EF4-FFF2-40B4-BE49-F238E27FC236}">
                <a16:creationId xmlns:a16="http://schemas.microsoft.com/office/drawing/2014/main" id="{04F06CE3-00FC-8B44-B244-CC2CDFD838D7}"/>
              </a:ext>
            </a:extLst>
          </p:cNvPr>
          <p:cNvSpPr txBox="1"/>
          <p:nvPr/>
        </p:nvSpPr>
        <p:spPr>
          <a:xfrm>
            <a:off x="333632" y="370703"/>
            <a:ext cx="11541211" cy="3293209"/>
          </a:xfrm>
          <a:prstGeom prst="rect">
            <a:avLst/>
          </a:prstGeom>
          <a:noFill/>
        </p:spPr>
        <p:txBody>
          <a:bodyPr wrap="square" rtlCol="0">
            <a:spAutoFit/>
          </a:bodyPr>
          <a:lstStyle/>
          <a:p>
            <a:endParaRPr lang="en-US" sz="2000" b="1" dirty="0">
              <a:solidFill>
                <a:schemeClr val="bg1"/>
              </a:solidFill>
              <a:latin typeface="Century Gothic" panose="020B0502020202020204" pitchFamily="34" charset="0"/>
            </a:endParaRPr>
          </a:p>
          <a:p>
            <a:r>
              <a:rPr lang="en-US" sz="5000" b="1" dirty="0">
                <a:solidFill>
                  <a:schemeClr val="bg1"/>
                </a:solidFill>
                <a:latin typeface="Century Gothic" panose="020B0502020202020204" pitchFamily="34" charset="0"/>
              </a:rPr>
              <a:t>Hebrews 12:15</a:t>
            </a:r>
          </a:p>
          <a:p>
            <a:endParaRPr lang="en-US" dirty="0">
              <a:solidFill>
                <a:schemeClr val="bg1"/>
              </a:solidFill>
            </a:endParaRPr>
          </a:p>
          <a:p>
            <a:r>
              <a:rPr lang="en-US" sz="4000" b="1" baseline="30000" dirty="0">
                <a:solidFill>
                  <a:schemeClr val="bg1"/>
                </a:solidFill>
                <a:latin typeface="Century Gothic" panose="020B0502020202020204" pitchFamily="34" charset="0"/>
              </a:rPr>
              <a:t>15 </a:t>
            </a:r>
            <a:r>
              <a:rPr lang="en-US" sz="4000" b="1" dirty="0">
                <a:solidFill>
                  <a:schemeClr val="bg1"/>
                </a:solidFill>
                <a:latin typeface="Century Gothic" panose="020B0502020202020204" pitchFamily="34" charset="0"/>
              </a:rPr>
              <a:t>See to it that no one falls short of the grace of God and that no bitter root grows up to cause trouble and defile many</a:t>
            </a:r>
            <a:r>
              <a:rPr lang="en-US" dirty="0"/>
              <a:t>.</a:t>
            </a:r>
          </a:p>
        </p:txBody>
      </p:sp>
    </p:spTree>
    <p:extLst>
      <p:ext uri="{BB962C8B-B14F-4D97-AF65-F5344CB8AC3E}">
        <p14:creationId xmlns:p14="http://schemas.microsoft.com/office/powerpoint/2010/main" val="4278003669"/>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10554</TotalTime>
  <Words>223</Words>
  <Application>Microsoft Macintosh PowerPoint</Application>
  <PresentationFormat>Widescreen</PresentationFormat>
  <Paragraphs>255</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Calibri Light</vt:lpstr>
      <vt:lpstr>Century Gothic</vt:lpstr>
      <vt:lpstr>Office Theme</vt:lpstr>
      <vt:lpstr>Text box</vt:lpstr>
      <vt:lpstr>Text box</vt:lpstr>
      <vt:lpstr>Text box</vt:lpstr>
      <vt:lpstr>Text box</vt:lpstr>
      <vt:lpstr>Text box</vt:lpstr>
      <vt:lpstr>Text box</vt:lpstr>
      <vt:lpstr>Text box</vt:lpstr>
      <vt:lpstr>Text box</vt:lpstr>
      <vt:lpstr>Text box</vt:lpstr>
      <vt:lpstr>Text box</vt:lpstr>
      <vt:lpstr>Text box</vt:lpstr>
      <vt:lpstr>Text box</vt:lpstr>
      <vt:lpstr>Text box</vt:lpstr>
      <vt:lpstr>Text box</vt:lpstr>
      <vt:lpstr>Text box</vt:lpstr>
      <vt:lpstr>Text box</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Text box</dc:title>
  <dc:creator>Microsoft Office User</dc:creator>
  <cp:lastModifiedBy>Office SSCCMA</cp:lastModifiedBy>
  <cp:revision>169</cp:revision>
  <dcterms:created xsi:type="dcterms:W3CDTF">2019-01-31T18:54:56Z</dcterms:created>
  <dcterms:modified xsi:type="dcterms:W3CDTF">2019-08-07T14:41:29Z</dcterms:modified>
</cp:coreProperties>
</file>