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4" r:id="rId4"/>
    <p:sldId id="330" r:id="rId5"/>
    <p:sldId id="332" r:id="rId6"/>
    <p:sldId id="333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828"/>
  </p:normalViewPr>
  <p:slideViewPr>
    <p:cSldViewPr snapToGrid="0" snapToObjects="1">
      <p:cViewPr varScale="1"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0913C-394C-D04F-8709-96EB5839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3:10-11</a:t>
            </a:r>
          </a:p>
          <a:p>
            <a:pPr algn="ctr"/>
            <a:endParaRPr lang="en-US" sz="5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Wisdom.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3CC32-88D2-9B42-9BF6-0A6EEEFF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37" y="0"/>
            <a:ext cx="545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9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His intent was that now, through the church, the manifold wisdom of God should be made known to the rulers and authorities in the heavenly realms,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11 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according to his eternal purpose that he accomplished in Christ Jesus our Lord. </a:t>
            </a:r>
          </a:p>
        </p:txBody>
      </p:sp>
    </p:spTree>
    <p:extLst>
      <p:ext uri="{BB962C8B-B14F-4D97-AF65-F5344CB8AC3E}">
        <p14:creationId xmlns:p14="http://schemas.microsoft.com/office/powerpoint/2010/main" val="252505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When? 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Who?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84439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When? = Now 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Who? = Through the church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(c &amp; C)  </a:t>
            </a:r>
          </a:p>
        </p:txBody>
      </p:sp>
    </p:spTree>
    <p:extLst>
      <p:ext uri="{BB962C8B-B14F-4D97-AF65-F5344CB8AC3E}">
        <p14:creationId xmlns:p14="http://schemas.microsoft.com/office/powerpoint/2010/main" val="404772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Pray for wisdom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994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10518</TotalTime>
  <Words>85</Words>
  <Application>Microsoft Macintosh PowerPoint</Application>
  <PresentationFormat>Widescreen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Adam Clewer</cp:lastModifiedBy>
  <cp:revision>159</cp:revision>
  <dcterms:created xsi:type="dcterms:W3CDTF">2019-01-31T18:54:56Z</dcterms:created>
  <dcterms:modified xsi:type="dcterms:W3CDTF">2019-07-29T18:27:11Z</dcterms:modified>
</cp:coreProperties>
</file>