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23" r:id="rId2"/>
    <p:sldId id="330" r:id="rId3"/>
    <p:sldId id="337" r:id="rId4"/>
    <p:sldId id="338" r:id="rId5"/>
    <p:sldId id="339" r:id="rId6"/>
    <p:sldId id="340" r:id="rId7"/>
    <p:sldId id="341" r:id="rId8"/>
    <p:sldId id="346" r:id="rId9"/>
    <p:sldId id="342" r:id="rId10"/>
    <p:sldId id="345" r:id="rId11"/>
    <p:sldId id="343" r:id="rId12"/>
    <p:sldId id="347" r:id="rId13"/>
    <p:sldId id="344" r:id="rId14"/>
    <p:sldId id="34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2"/>
    <p:restoredTop sz="94830"/>
  </p:normalViewPr>
  <p:slideViewPr>
    <p:cSldViewPr snapToGrid="0" snapToObjects="1">
      <p:cViewPr varScale="1">
        <p:scale>
          <a:sx n="97" d="100"/>
          <a:sy n="97" d="100"/>
        </p:scale>
        <p:origin x="232"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B6F53-88F6-324B-960F-6F26FC09ABFD}" type="datetimeFigureOut">
              <a:rPr lang="en-US" smtClean="0"/>
              <a:t>7/13/19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03E5D-BBD9-1F42-847D-3E2F1DBBB8F7}" type="slidenum">
              <a:rPr lang="en-US" smtClean="0"/>
              <a:t>‹#›</a:t>
            </a:fld>
            <a:endParaRPr lang="en-US"/>
          </a:p>
        </p:txBody>
      </p:sp>
    </p:spTree>
    <p:extLst>
      <p:ext uri="{BB962C8B-B14F-4D97-AF65-F5344CB8AC3E}">
        <p14:creationId xmlns:p14="http://schemas.microsoft.com/office/powerpoint/2010/main" val="324972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3E5D-BBD9-1F42-847D-3E2F1DBBB8F7}" type="slidenum">
              <a:rPr lang="en-US" smtClean="0"/>
              <a:t>7</a:t>
            </a:fld>
            <a:endParaRPr lang="en-US"/>
          </a:p>
        </p:txBody>
      </p:sp>
    </p:spTree>
    <p:extLst>
      <p:ext uri="{BB962C8B-B14F-4D97-AF65-F5344CB8AC3E}">
        <p14:creationId xmlns:p14="http://schemas.microsoft.com/office/powerpoint/2010/main" val="135067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3E5D-BBD9-1F42-847D-3E2F1DBBB8F7}" type="slidenum">
              <a:rPr lang="en-US" smtClean="0"/>
              <a:t>9</a:t>
            </a:fld>
            <a:endParaRPr lang="en-US"/>
          </a:p>
        </p:txBody>
      </p:sp>
    </p:spTree>
    <p:extLst>
      <p:ext uri="{BB962C8B-B14F-4D97-AF65-F5344CB8AC3E}">
        <p14:creationId xmlns:p14="http://schemas.microsoft.com/office/powerpoint/2010/main" val="1669962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3E5D-BBD9-1F42-847D-3E2F1DBBB8F7}" type="slidenum">
              <a:rPr lang="en-US" smtClean="0"/>
              <a:t>11</a:t>
            </a:fld>
            <a:endParaRPr lang="en-US"/>
          </a:p>
        </p:txBody>
      </p:sp>
    </p:spTree>
    <p:extLst>
      <p:ext uri="{BB962C8B-B14F-4D97-AF65-F5344CB8AC3E}">
        <p14:creationId xmlns:p14="http://schemas.microsoft.com/office/powerpoint/2010/main" val="278529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03E5D-BBD9-1F42-847D-3E2F1DBBB8F7}" type="slidenum">
              <a:rPr lang="en-US" smtClean="0"/>
              <a:t>13</a:t>
            </a:fld>
            <a:endParaRPr lang="en-US"/>
          </a:p>
        </p:txBody>
      </p:sp>
    </p:spTree>
    <p:extLst>
      <p:ext uri="{BB962C8B-B14F-4D97-AF65-F5344CB8AC3E}">
        <p14:creationId xmlns:p14="http://schemas.microsoft.com/office/powerpoint/2010/main" val="441052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BC4A-5679-1A4B-8E6B-BFE6186D0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113F9-DDA5-EE48-AF62-4EA14F312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5F1A60-21E9-444C-8AD1-D83E2342F874}"/>
              </a:ext>
            </a:extLst>
          </p:cNvPr>
          <p:cNvSpPr>
            <a:spLocks noGrp="1"/>
          </p:cNvSpPr>
          <p:nvPr>
            <p:ph type="dt" sz="half" idx="10"/>
          </p:nvPr>
        </p:nvSpPr>
        <p:spPr/>
        <p:txBody>
          <a:bodyPr/>
          <a:lstStyle/>
          <a:p>
            <a:fld id="{273AA975-4CBF-2F40-B58D-3AF18E7641FB}" type="datetimeFigureOut">
              <a:rPr lang="en-US" smtClean="0"/>
              <a:t>7/13/19</a:t>
            </a:fld>
            <a:endParaRPr lang="en-US"/>
          </a:p>
        </p:txBody>
      </p:sp>
      <p:sp>
        <p:nvSpPr>
          <p:cNvPr id="5" name="Footer Placeholder 4">
            <a:extLst>
              <a:ext uri="{FF2B5EF4-FFF2-40B4-BE49-F238E27FC236}">
                <a16:creationId xmlns:a16="http://schemas.microsoft.com/office/drawing/2014/main" id="{0AB80862-EBBE-304B-BB8B-CDEA980C5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C7618-CE4A-F44C-AE84-0B072F94E3A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25976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700A-3C92-FE4B-96B3-09FB2F5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26481-D4C1-1640-AD3E-5FFBD4E3FE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90990-2615-144E-8F5D-905D9EFDCE7C}"/>
              </a:ext>
            </a:extLst>
          </p:cNvPr>
          <p:cNvSpPr>
            <a:spLocks noGrp="1"/>
          </p:cNvSpPr>
          <p:nvPr>
            <p:ph type="dt" sz="half" idx="10"/>
          </p:nvPr>
        </p:nvSpPr>
        <p:spPr/>
        <p:txBody>
          <a:bodyPr/>
          <a:lstStyle/>
          <a:p>
            <a:fld id="{273AA975-4CBF-2F40-B58D-3AF18E7641FB}" type="datetimeFigureOut">
              <a:rPr lang="en-US" smtClean="0"/>
              <a:t>7/13/19</a:t>
            </a:fld>
            <a:endParaRPr lang="en-US"/>
          </a:p>
        </p:txBody>
      </p:sp>
      <p:sp>
        <p:nvSpPr>
          <p:cNvPr id="5" name="Footer Placeholder 4">
            <a:extLst>
              <a:ext uri="{FF2B5EF4-FFF2-40B4-BE49-F238E27FC236}">
                <a16:creationId xmlns:a16="http://schemas.microsoft.com/office/drawing/2014/main" id="{3FD5BA30-5F35-994F-89EA-69797B8C2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0E7E8-4E7A-9C4F-BDED-88B263819F93}"/>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40273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CA2C2-34FB-9F42-9EB9-B09087A8A3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7664C4-6351-5141-9A53-D587CF3A3B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DDFE9-6EEB-8944-8588-B6A3099F4787}"/>
              </a:ext>
            </a:extLst>
          </p:cNvPr>
          <p:cNvSpPr>
            <a:spLocks noGrp="1"/>
          </p:cNvSpPr>
          <p:nvPr>
            <p:ph type="dt" sz="half" idx="10"/>
          </p:nvPr>
        </p:nvSpPr>
        <p:spPr/>
        <p:txBody>
          <a:bodyPr/>
          <a:lstStyle/>
          <a:p>
            <a:fld id="{273AA975-4CBF-2F40-B58D-3AF18E7641FB}" type="datetimeFigureOut">
              <a:rPr lang="en-US" smtClean="0"/>
              <a:t>7/13/19</a:t>
            </a:fld>
            <a:endParaRPr lang="en-US"/>
          </a:p>
        </p:txBody>
      </p:sp>
      <p:sp>
        <p:nvSpPr>
          <p:cNvPr id="5" name="Footer Placeholder 4">
            <a:extLst>
              <a:ext uri="{FF2B5EF4-FFF2-40B4-BE49-F238E27FC236}">
                <a16:creationId xmlns:a16="http://schemas.microsoft.com/office/drawing/2014/main" id="{8BA2F666-377A-7444-A01C-D77B27EB6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E5423-37C4-9A4D-ACBA-C34BCD7558BE}"/>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73196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0F0B-F1D1-6048-99DA-0268ABC42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EAF6C-3074-E742-880F-68F9BB2FCA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6CBF-948D-DD44-A80D-58D16553ABC7}"/>
              </a:ext>
            </a:extLst>
          </p:cNvPr>
          <p:cNvSpPr>
            <a:spLocks noGrp="1"/>
          </p:cNvSpPr>
          <p:nvPr>
            <p:ph type="dt" sz="half" idx="10"/>
          </p:nvPr>
        </p:nvSpPr>
        <p:spPr/>
        <p:txBody>
          <a:bodyPr/>
          <a:lstStyle/>
          <a:p>
            <a:fld id="{273AA975-4CBF-2F40-B58D-3AF18E7641FB}" type="datetimeFigureOut">
              <a:rPr lang="en-US" smtClean="0"/>
              <a:t>7/13/19</a:t>
            </a:fld>
            <a:endParaRPr lang="en-US"/>
          </a:p>
        </p:txBody>
      </p:sp>
      <p:sp>
        <p:nvSpPr>
          <p:cNvPr id="5" name="Footer Placeholder 4">
            <a:extLst>
              <a:ext uri="{FF2B5EF4-FFF2-40B4-BE49-F238E27FC236}">
                <a16:creationId xmlns:a16="http://schemas.microsoft.com/office/drawing/2014/main" id="{34498C29-316E-0441-97EC-E7FDAB0D2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77137-9AE6-7E46-B632-EC7927BD289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95454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2242-A334-1444-AEED-9F0A822BE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476A4-9A66-1E47-97E3-5F334D8B5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8CBFE7-CDC2-F244-996A-0FBCB3EB5308}"/>
              </a:ext>
            </a:extLst>
          </p:cNvPr>
          <p:cNvSpPr>
            <a:spLocks noGrp="1"/>
          </p:cNvSpPr>
          <p:nvPr>
            <p:ph type="dt" sz="half" idx="10"/>
          </p:nvPr>
        </p:nvSpPr>
        <p:spPr/>
        <p:txBody>
          <a:bodyPr/>
          <a:lstStyle/>
          <a:p>
            <a:fld id="{273AA975-4CBF-2F40-B58D-3AF18E7641FB}" type="datetimeFigureOut">
              <a:rPr lang="en-US" smtClean="0"/>
              <a:t>7/13/19</a:t>
            </a:fld>
            <a:endParaRPr lang="en-US"/>
          </a:p>
        </p:txBody>
      </p:sp>
      <p:sp>
        <p:nvSpPr>
          <p:cNvPr id="5" name="Footer Placeholder 4">
            <a:extLst>
              <a:ext uri="{FF2B5EF4-FFF2-40B4-BE49-F238E27FC236}">
                <a16:creationId xmlns:a16="http://schemas.microsoft.com/office/drawing/2014/main" id="{8B4DF70A-7E62-D04B-BA6E-D07203FD7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411C1-C49D-4749-BFD0-281C176B4BC6}"/>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1306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A5A1-2B1E-A444-BD6B-74E056CC1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9865A-7B09-FB4D-9BB7-DC2EEACB97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01B35-1720-184D-9561-4687EF238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7EC23-F4A0-404E-BF9C-D10E679026E4}"/>
              </a:ext>
            </a:extLst>
          </p:cNvPr>
          <p:cNvSpPr>
            <a:spLocks noGrp="1"/>
          </p:cNvSpPr>
          <p:nvPr>
            <p:ph type="dt" sz="half" idx="10"/>
          </p:nvPr>
        </p:nvSpPr>
        <p:spPr/>
        <p:txBody>
          <a:bodyPr/>
          <a:lstStyle/>
          <a:p>
            <a:fld id="{273AA975-4CBF-2F40-B58D-3AF18E7641FB}" type="datetimeFigureOut">
              <a:rPr lang="en-US" smtClean="0"/>
              <a:t>7/13/19</a:t>
            </a:fld>
            <a:endParaRPr lang="en-US"/>
          </a:p>
        </p:txBody>
      </p:sp>
      <p:sp>
        <p:nvSpPr>
          <p:cNvPr id="6" name="Footer Placeholder 5">
            <a:extLst>
              <a:ext uri="{FF2B5EF4-FFF2-40B4-BE49-F238E27FC236}">
                <a16:creationId xmlns:a16="http://schemas.microsoft.com/office/drawing/2014/main" id="{4F3162B8-ECCF-9E46-8F8E-3729CF7AB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B9CE9-50A3-DE4D-9F2A-C85E24BCC9E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2398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72E6-F143-C84D-847B-CB4D0640B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C0B75-8092-F044-A436-447A77DA9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9A4D4F-314C-F04C-A378-57D35DE337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2B8CD-9DB1-DF42-93AA-EE1BB344B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93B69-805C-F94D-B959-59C69D2DAB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2F61B-F151-994E-83F4-2590DFADB21D}"/>
              </a:ext>
            </a:extLst>
          </p:cNvPr>
          <p:cNvSpPr>
            <a:spLocks noGrp="1"/>
          </p:cNvSpPr>
          <p:nvPr>
            <p:ph type="dt" sz="half" idx="10"/>
          </p:nvPr>
        </p:nvSpPr>
        <p:spPr/>
        <p:txBody>
          <a:bodyPr/>
          <a:lstStyle/>
          <a:p>
            <a:fld id="{273AA975-4CBF-2F40-B58D-3AF18E7641FB}" type="datetimeFigureOut">
              <a:rPr lang="en-US" smtClean="0"/>
              <a:t>7/13/19</a:t>
            </a:fld>
            <a:endParaRPr lang="en-US"/>
          </a:p>
        </p:txBody>
      </p:sp>
      <p:sp>
        <p:nvSpPr>
          <p:cNvPr id="8" name="Footer Placeholder 7">
            <a:extLst>
              <a:ext uri="{FF2B5EF4-FFF2-40B4-BE49-F238E27FC236}">
                <a16:creationId xmlns:a16="http://schemas.microsoft.com/office/drawing/2014/main" id="{EF46D114-0673-8047-ACDB-AA97E9980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9E966F-3A7C-8D40-A13C-43EDCB03B752}"/>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6623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9CC3-DA74-2E4B-9333-2EC7DDE36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7C38E-9404-D546-A722-304FBCF3D949}"/>
              </a:ext>
            </a:extLst>
          </p:cNvPr>
          <p:cNvSpPr>
            <a:spLocks noGrp="1"/>
          </p:cNvSpPr>
          <p:nvPr>
            <p:ph type="dt" sz="half" idx="10"/>
          </p:nvPr>
        </p:nvSpPr>
        <p:spPr/>
        <p:txBody>
          <a:bodyPr/>
          <a:lstStyle/>
          <a:p>
            <a:fld id="{273AA975-4CBF-2F40-B58D-3AF18E7641FB}" type="datetimeFigureOut">
              <a:rPr lang="en-US" smtClean="0"/>
              <a:t>7/13/19</a:t>
            </a:fld>
            <a:endParaRPr lang="en-US"/>
          </a:p>
        </p:txBody>
      </p:sp>
      <p:sp>
        <p:nvSpPr>
          <p:cNvPr id="4" name="Footer Placeholder 3">
            <a:extLst>
              <a:ext uri="{FF2B5EF4-FFF2-40B4-BE49-F238E27FC236}">
                <a16:creationId xmlns:a16="http://schemas.microsoft.com/office/drawing/2014/main" id="{3A16FD75-9DE5-374F-AE6D-7453CC87D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BEBD7-E20A-1048-972D-707AC39F4CF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2231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EA093-C246-964E-BEF0-BF4FD2983A75}"/>
              </a:ext>
            </a:extLst>
          </p:cNvPr>
          <p:cNvSpPr>
            <a:spLocks noGrp="1"/>
          </p:cNvSpPr>
          <p:nvPr>
            <p:ph type="dt" sz="half" idx="10"/>
          </p:nvPr>
        </p:nvSpPr>
        <p:spPr/>
        <p:txBody>
          <a:bodyPr/>
          <a:lstStyle/>
          <a:p>
            <a:fld id="{273AA975-4CBF-2F40-B58D-3AF18E7641FB}" type="datetimeFigureOut">
              <a:rPr lang="en-US" smtClean="0"/>
              <a:t>7/13/19</a:t>
            </a:fld>
            <a:endParaRPr lang="en-US"/>
          </a:p>
        </p:txBody>
      </p:sp>
      <p:sp>
        <p:nvSpPr>
          <p:cNvPr id="3" name="Footer Placeholder 2">
            <a:extLst>
              <a:ext uri="{FF2B5EF4-FFF2-40B4-BE49-F238E27FC236}">
                <a16:creationId xmlns:a16="http://schemas.microsoft.com/office/drawing/2014/main" id="{037ECC02-7D30-5545-94A5-39E2F5C88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D542F-7171-3C48-B1F4-967FED8C4280}"/>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4300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8956-EC1A-6644-A96D-97E01DCB7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7369-4BE7-D840-BB92-2CBD22F91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F51F1-335C-7C4E-B582-B3F7C182E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3364E-0147-A544-AA21-FCDB192F2662}"/>
              </a:ext>
            </a:extLst>
          </p:cNvPr>
          <p:cNvSpPr>
            <a:spLocks noGrp="1"/>
          </p:cNvSpPr>
          <p:nvPr>
            <p:ph type="dt" sz="half" idx="10"/>
          </p:nvPr>
        </p:nvSpPr>
        <p:spPr/>
        <p:txBody>
          <a:bodyPr/>
          <a:lstStyle/>
          <a:p>
            <a:fld id="{273AA975-4CBF-2F40-B58D-3AF18E7641FB}" type="datetimeFigureOut">
              <a:rPr lang="en-US" smtClean="0"/>
              <a:t>7/13/19</a:t>
            </a:fld>
            <a:endParaRPr lang="en-US"/>
          </a:p>
        </p:txBody>
      </p:sp>
      <p:sp>
        <p:nvSpPr>
          <p:cNvPr id="6" name="Footer Placeholder 5">
            <a:extLst>
              <a:ext uri="{FF2B5EF4-FFF2-40B4-BE49-F238E27FC236}">
                <a16:creationId xmlns:a16="http://schemas.microsoft.com/office/drawing/2014/main" id="{F5224B16-4F6E-6F40-930D-390BE4199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1977D-FBE8-D64F-9467-5068611E8229}"/>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96508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6EF0-13FB-054D-9CFC-D24121BE9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48F4D1-D196-0849-9593-4CA58559E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D8457D-A36E-C847-877C-6913CC23F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2DD8D-5424-124A-B7BA-C986D2BF65C6}"/>
              </a:ext>
            </a:extLst>
          </p:cNvPr>
          <p:cNvSpPr>
            <a:spLocks noGrp="1"/>
          </p:cNvSpPr>
          <p:nvPr>
            <p:ph type="dt" sz="half" idx="10"/>
          </p:nvPr>
        </p:nvSpPr>
        <p:spPr/>
        <p:txBody>
          <a:bodyPr/>
          <a:lstStyle/>
          <a:p>
            <a:fld id="{273AA975-4CBF-2F40-B58D-3AF18E7641FB}" type="datetimeFigureOut">
              <a:rPr lang="en-US" smtClean="0"/>
              <a:t>7/13/19</a:t>
            </a:fld>
            <a:endParaRPr lang="en-US"/>
          </a:p>
        </p:txBody>
      </p:sp>
      <p:sp>
        <p:nvSpPr>
          <p:cNvPr id="6" name="Footer Placeholder 5">
            <a:extLst>
              <a:ext uri="{FF2B5EF4-FFF2-40B4-BE49-F238E27FC236}">
                <a16:creationId xmlns:a16="http://schemas.microsoft.com/office/drawing/2014/main" id="{F5044BEF-B352-2C42-8591-5ADB613C7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6C9A6-E00E-514F-8B67-DB380D8C8F5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86106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7ECC3-0034-B64F-9915-2577814BB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0D56E-2D17-A742-8162-CE72BA37B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1236C-A644-B245-8E84-6B828654B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AA975-4CBF-2F40-B58D-3AF18E7641FB}" type="datetimeFigureOut">
              <a:rPr lang="en-US" smtClean="0"/>
              <a:t>7/13/19</a:t>
            </a:fld>
            <a:endParaRPr lang="en-US"/>
          </a:p>
        </p:txBody>
      </p:sp>
      <p:sp>
        <p:nvSpPr>
          <p:cNvPr id="5" name="Footer Placeholder 4">
            <a:extLst>
              <a:ext uri="{FF2B5EF4-FFF2-40B4-BE49-F238E27FC236}">
                <a16:creationId xmlns:a16="http://schemas.microsoft.com/office/drawing/2014/main" id="{8B5F3D59-40AE-E74D-9737-9734F3D01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3C437-F9EA-F947-AE08-7647A97AA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47C9F-64DA-9347-95E9-CB1D5D9196FB}" type="slidenum">
              <a:rPr lang="en-US" smtClean="0"/>
              <a:t>‹#›</a:t>
            </a:fld>
            <a:endParaRPr lang="en-US"/>
          </a:p>
        </p:txBody>
      </p:sp>
    </p:spTree>
    <p:extLst>
      <p:ext uri="{BB962C8B-B14F-4D97-AF65-F5344CB8AC3E}">
        <p14:creationId xmlns:p14="http://schemas.microsoft.com/office/powerpoint/2010/main" val="234625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a:extLst>
              <a:ext uri="{FF2B5EF4-FFF2-40B4-BE49-F238E27FC236}">
                <a16:creationId xmlns:a16="http://schemas.microsoft.com/office/drawing/2014/main" id="{AEC0913C-394C-D04F-8709-96EB58392F9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1821652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4062651"/>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t>Spiritual Wisdom and Revelation for:</a:t>
            </a:r>
          </a:p>
          <a:p>
            <a:endParaRPr lang="en-US" sz="5000" b="1" dirty="0"/>
          </a:p>
          <a:p>
            <a:r>
              <a:rPr lang="en-US" sz="4400" b="1" dirty="0"/>
              <a:t>His incomparably great power for us who believe</a:t>
            </a:r>
          </a:p>
          <a:p>
            <a:pPr marL="1485900" lvl="2" indent="-571500">
              <a:buFont typeface="Arial" panose="020B0604020202020204" pitchFamily="34" charset="0"/>
              <a:buChar char="•"/>
            </a:pPr>
            <a:r>
              <a:rPr lang="en-US" sz="4400" b="1" dirty="0"/>
              <a:t>God chose us to carry His Spirit</a:t>
            </a:r>
          </a:p>
          <a:p>
            <a:endParaRPr lang="en-US" sz="5000" b="1" dirty="0"/>
          </a:p>
        </p:txBody>
      </p:sp>
    </p:spTree>
    <p:extLst>
      <p:ext uri="{BB962C8B-B14F-4D97-AF65-F5344CB8AC3E}">
        <p14:creationId xmlns:p14="http://schemas.microsoft.com/office/powerpoint/2010/main" val="1554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 calcmode="lin" valueType="num">
                                      <p:cBhvr additive="base">
                                        <p:cTn id="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3"/>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3631763"/>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t>Romans 8:11</a:t>
            </a:r>
          </a:p>
          <a:p>
            <a:r>
              <a:rPr lang="en-US" sz="4000" dirty="0"/>
              <a:t>and his incomparably great power for us who believe. That power is the same as the mighty strength he exerted when he raised Christ from the dead and seated him at his right hand in the heavenly realms…</a:t>
            </a:r>
            <a:endParaRPr lang="en-US" sz="4400" b="1" dirty="0"/>
          </a:p>
        </p:txBody>
      </p:sp>
    </p:spTree>
    <p:extLst>
      <p:ext uri="{BB962C8B-B14F-4D97-AF65-F5344CB8AC3E}">
        <p14:creationId xmlns:p14="http://schemas.microsoft.com/office/powerpoint/2010/main" val="76074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5416868"/>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t>Spiritual Wisdom and Revelation for:</a:t>
            </a:r>
          </a:p>
          <a:p>
            <a:endParaRPr lang="en-US" sz="5000" b="1" dirty="0"/>
          </a:p>
          <a:p>
            <a:r>
              <a:rPr lang="en-US" sz="4400" b="1" dirty="0"/>
              <a:t>His incomparably great power for us who believe</a:t>
            </a:r>
          </a:p>
          <a:p>
            <a:pPr marL="1485900" lvl="2" indent="-571500">
              <a:buFont typeface="Arial" panose="020B0604020202020204" pitchFamily="34" charset="0"/>
              <a:buChar char="•"/>
            </a:pPr>
            <a:r>
              <a:rPr lang="en-US" sz="4400" b="1" dirty="0"/>
              <a:t>God chose us to carry His Spirit</a:t>
            </a:r>
          </a:p>
          <a:p>
            <a:pPr marL="1485900" lvl="2" indent="-571500">
              <a:buFont typeface="Arial" panose="020B0604020202020204" pitchFamily="34" charset="0"/>
              <a:buChar char="•"/>
            </a:pPr>
            <a:r>
              <a:rPr lang="en-US" sz="4400" b="1" dirty="0"/>
              <a:t>We are never without the presence of God</a:t>
            </a:r>
          </a:p>
          <a:p>
            <a:pPr marL="1485900" lvl="2" indent="-571500">
              <a:buFont typeface="Arial" panose="020B0604020202020204" pitchFamily="34" charset="0"/>
              <a:buChar char="•"/>
            </a:pPr>
            <a:r>
              <a:rPr lang="en-US" sz="4400" b="1" dirty="0"/>
              <a:t>You are the light of the world</a:t>
            </a:r>
          </a:p>
          <a:p>
            <a:endParaRPr lang="en-US" sz="5000" b="1" dirty="0"/>
          </a:p>
        </p:txBody>
      </p:sp>
    </p:spTree>
    <p:extLst>
      <p:ext uri="{BB962C8B-B14F-4D97-AF65-F5344CB8AC3E}">
        <p14:creationId xmlns:p14="http://schemas.microsoft.com/office/powerpoint/2010/main" val="43217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 calcmode="lin" valueType="num">
                                      <p:cBhvr additive="base">
                                        <p:cTn id="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anim calcmode="lin" valueType="num">
                                      <p:cBhvr additive="base">
                                        <p:cTn id="1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anim calcmode="lin" valueType="num">
                                      <p:cBhvr additive="base">
                                        <p:cTn id="1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3"/>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3016210"/>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t>Matthew 5:14-16</a:t>
            </a:r>
          </a:p>
          <a:p>
            <a:r>
              <a:rPr lang="en-US" sz="4000" dirty="0"/>
              <a:t>You are the light of the world…  let your light shine before others, that they may see your good deeds and glorify your Father in heaven. </a:t>
            </a:r>
          </a:p>
        </p:txBody>
      </p:sp>
    </p:spTree>
    <p:extLst>
      <p:ext uri="{BB962C8B-B14F-4D97-AF65-F5344CB8AC3E}">
        <p14:creationId xmlns:p14="http://schemas.microsoft.com/office/powerpoint/2010/main" val="1770835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5" name="Picture 4">
            <a:extLst>
              <a:ext uri="{FF2B5EF4-FFF2-40B4-BE49-F238E27FC236}">
                <a16:creationId xmlns:a16="http://schemas.microsoft.com/office/drawing/2014/main" id="{AEC0913C-394C-D04F-8709-96EB58392F9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88356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5786199"/>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solidFill>
                  <a:schemeClr val="bg1"/>
                </a:solidFill>
              </a:rPr>
              <a:t>Ephesians 1:15-23</a:t>
            </a:r>
          </a:p>
          <a:p>
            <a:endParaRPr lang="en-US" sz="2000" b="1" dirty="0">
              <a:solidFill>
                <a:schemeClr val="bg1"/>
              </a:solidFill>
              <a:latin typeface="Century Gothic" panose="020B0502020202020204" pitchFamily="34" charset="0"/>
            </a:endParaRPr>
          </a:p>
          <a:p>
            <a:r>
              <a:rPr lang="en-US" sz="4000" dirty="0">
                <a:solidFill>
                  <a:schemeClr val="bg1"/>
                </a:solidFill>
              </a:rPr>
              <a:t>For this reason, ever since I heard about your faith in the Lord Jesus and your love for all God’s people,</a:t>
            </a:r>
            <a:r>
              <a:rPr lang="en-US" sz="4000" b="1" baseline="30000" dirty="0">
                <a:solidFill>
                  <a:schemeClr val="bg1"/>
                </a:solidFill>
              </a:rPr>
              <a:t> </a:t>
            </a:r>
            <a:r>
              <a:rPr lang="en-US" sz="4000" dirty="0">
                <a:solidFill>
                  <a:schemeClr val="bg1"/>
                </a:solidFill>
              </a:rPr>
              <a:t>I have not stopped giving thanks for you, remembering you in my prayers. I keep asking that the God of our Lord Jesus Christ, the glorious Father, may give you the </a:t>
            </a:r>
            <a:r>
              <a:rPr lang="en-US" sz="4000" b="1" dirty="0">
                <a:solidFill>
                  <a:schemeClr val="bg1"/>
                </a:solidFill>
              </a:rPr>
              <a:t>Spirit of wisdom and revelation</a:t>
            </a:r>
            <a:r>
              <a:rPr lang="en-US" sz="4000" dirty="0">
                <a:solidFill>
                  <a:schemeClr val="bg1"/>
                </a:solidFill>
              </a:rPr>
              <a:t>, so that you may know him better. </a:t>
            </a:r>
          </a:p>
        </p:txBody>
      </p:sp>
    </p:spTree>
    <p:extLst>
      <p:ext uri="{BB962C8B-B14F-4D97-AF65-F5344CB8AC3E}">
        <p14:creationId xmlns:p14="http://schemas.microsoft.com/office/powerpoint/2010/main" val="252505061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6093976"/>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t>Ephesians 1:15-23</a:t>
            </a:r>
          </a:p>
          <a:p>
            <a:r>
              <a:rPr lang="en-US" sz="4000" dirty="0"/>
              <a:t>I pray that the eyes of your heart may be enlightened in order that you may know the hope to which he has called you, the riches of his glorious inheritance in his holy people, and his incomparably great power for us who believe. That power is the same as the mighty strength he exerted when he raised Christ from the dead and seated him at his right hand in the heavenly realms,</a:t>
            </a:r>
            <a:endParaRPr lang="en-US" sz="4400" b="1" dirty="0"/>
          </a:p>
        </p:txBody>
      </p:sp>
    </p:spTree>
    <p:extLst>
      <p:ext uri="{BB962C8B-B14F-4D97-AF65-F5344CB8AC3E}">
        <p14:creationId xmlns:p14="http://schemas.microsoft.com/office/powerpoint/2010/main" val="246484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6247864"/>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t>Ephesians 1:15-23</a:t>
            </a:r>
          </a:p>
          <a:p>
            <a:r>
              <a:rPr lang="en-US" sz="4000" dirty="0"/>
              <a:t>far above all rule and authority, power and dominion, and every name that is invoked, not only in the present age but also in the one to come. And God placed all things under his feet and appointed him to be head over everything for the church, which is his body, the fullness of him who fills everything in every way.</a:t>
            </a:r>
          </a:p>
          <a:p>
            <a:endParaRPr lang="en-US" sz="5000" b="1" dirty="0"/>
          </a:p>
        </p:txBody>
      </p:sp>
    </p:spTree>
    <p:extLst>
      <p:ext uri="{BB962C8B-B14F-4D97-AF65-F5344CB8AC3E}">
        <p14:creationId xmlns:p14="http://schemas.microsoft.com/office/powerpoint/2010/main" val="340125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5262979"/>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4000" b="1" dirty="0"/>
              <a:t>Spiritual Wisdom and Revelation to Understand…</a:t>
            </a:r>
          </a:p>
          <a:p>
            <a:endParaRPr lang="en-US" sz="5000" b="1" dirty="0"/>
          </a:p>
          <a:p>
            <a:pPr marL="571500" indent="-571500">
              <a:buFont typeface="Arial" panose="020B0604020202020204" pitchFamily="34" charset="0"/>
              <a:buChar char="•"/>
            </a:pPr>
            <a:r>
              <a:rPr lang="en-US" sz="4400" b="1" dirty="0"/>
              <a:t>The hope in which he has called you</a:t>
            </a:r>
          </a:p>
          <a:p>
            <a:pPr marL="571500" indent="-571500">
              <a:buFont typeface="Arial" panose="020B0604020202020204" pitchFamily="34" charset="0"/>
              <a:buChar char="•"/>
            </a:pPr>
            <a:r>
              <a:rPr lang="en-US" sz="4400" b="1" dirty="0"/>
              <a:t>The riches of His glorious inheritance</a:t>
            </a:r>
          </a:p>
          <a:p>
            <a:pPr marL="571500" indent="-571500">
              <a:buFont typeface="Arial" panose="020B0604020202020204" pitchFamily="34" charset="0"/>
              <a:buChar char="•"/>
            </a:pPr>
            <a:r>
              <a:rPr lang="en-US" sz="4400" b="1" dirty="0"/>
              <a:t>The incomparably great power for us who believe</a:t>
            </a:r>
            <a:endParaRPr lang="en-US" sz="3200" dirty="0"/>
          </a:p>
          <a:p>
            <a:endParaRPr lang="en-US" sz="5000" b="1" dirty="0"/>
          </a:p>
        </p:txBody>
      </p:sp>
    </p:spTree>
    <p:extLst>
      <p:ext uri="{BB962C8B-B14F-4D97-AF65-F5344CB8AC3E}">
        <p14:creationId xmlns:p14="http://schemas.microsoft.com/office/powerpoint/2010/main" val="309080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 calcmode="lin" valueType="num">
                                      <p:cBhvr additive="base">
                                        <p:cTn id="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anim calcmode="lin" valueType="num">
                                      <p:cBhvr additive="base">
                                        <p:cTn id="1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 calcmode="lin" valueType="num">
                                      <p:cBhvr additive="base">
                                        <p:cTn id="1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5940088"/>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4000" b="1" dirty="0"/>
              <a:t>Spiritual Wisdom and Revelation to Understand…</a:t>
            </a:r>
          </a:p>
          <a:p>
            <a:endParaRPr lang="en-US" sz="5000" b="1" dirty="0"/>
          </a:p>
          <a:p>
            <a:r>
              <a:rPr lang="en-US" sz="4400" b="1" dirty="0"/>
              <a:t>The hope in which he has called you</a:t>
            </a:r>
          </a:p>
          <a:p>
            <a:pPr marL="1485900" lvl="2" indent="-571500">
              <a:buFont typeface="Arial" panose="020B0604020202020204" pitchFamily="34" charset="0"/>
              <a:buChar char="•"/>
            </a:pPr>
            <a:r>
              <a:rPr lang="en-US" sz="4400" b="1" dirty="0"/>
              <a:t>This is about purpose, meaning, and mission</a:t>
            </a:r>
          </a:p>
          <a:p>
            <a:pPr marL="1485900" lvl="2" indent="-571500">
              <a:buFont typeface="Arial" panose="020B0604020202020204" pitchFamily="34" charset="0"/>
              <a:buChar char="•"/>
            </a:pPr>
            <a:r>
              <a:rPr lang="en-US" sz="4400" b="1" dirty="0"/>
              <a:t>What is the hope in which God has called you?</a:t>
            </a:r>
          </a:p>
          <a:p>
            <a:endParaRPr lang="en-US" sz="5000" b="1" dirty="0"/>
          </a:p>
        </p:txBody>
      </p:sp>
    </p:spTree>
    <p:extLst>
      <p:ext uri="{BB962C8B-B14F-4D97-AF65-F5344CB8AC3E}">
        <p14:creationId xmlns:p14="http://schemas.microsoft.com/office/powerpoint/2010/main" val="236191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 calcmode="lin" valueType="num">
                                      <p:cBhvr additive="base">
                                        <p:cTn id="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anim calcmode="lin" valueType="num">
                                      <p:cBhvr additive="base">
                                        <p:cTn id="1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3"/>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6832640"/>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4000" b="1" dirty="0"/>
              <a:t>Spiritual Wisdom and Revelation to Understand…</a:t>
            </a:r>
          </a:p>
          <a:p>
            <a:endParaRPr lang="en-US" sz="4400" b="1" dirty="0"/>
          </a:p>
          <a:p>
            <a:r>
              <a:rPr lang="en-US" sz="4400" b="1" dirty="0"/>
              <a:t>The riches of His glorious inheritance</a:t>
            </a:r>
          </a:p>
          <a:p>
            <a:pPr marL="1485900" lvl="2" indent="-571500">
              <a:buFont typeface="Arial" panose="020B0604020202020204" pitchFamily="34" charset="0"/>
              <a:buChar char="•"/>
            </a:pPr>
            <a:r>
              <a:rPr lang="en-US" sz="4000" b="1" dirty="0"/>
              <a:t>Eternal Salvation</a:t>
            </a:r>
          </a:p>
          <a:p>
            <a:pPr marL="1485900" lvl="2" indent="-571500">
              <a:buFont typeface="Arial" panose="020B0604020202020204" pitchFamily="34" charset="0"/>
              <a:buChar char="•"/>
            </a:pPr>
            <a:r>
              <a:rPr lang="en-US" sz="4000" b="1" dirty="0"/>
              <a:t>Endless Grace</a:t>
            </a:r>
          </a:p>
          <a:p>
            <a:pPr marL="1485900" lvl="2" indent="-571500">
              <a:buFont typeface="Arial" panose="020B0604020202020204" pitchFamily="34" charset="0"/>
              <a:buChar char="•"/>
            </a:pPr>
            <a:r>
              <a:rPr lang="en-US" sz="4000" b="1" dirty="0"/>
              <a:t>Unexplainable Peace</a:t>
            </a:r>
          </a:p>
          <a:p>
            <a:pPr marL="1485900" lvl="2" indent="-571500">
              <a:buFont typeface="Arial" panose="020B0604020202020204" pitchFamily="34" charset="0"/>
              <a:buChar char="•"/>
            </a:pPr>
            <a:r>
              <a:rPr lang="en-US" sz="4000" b="1" dirty="0"/>
              <a:t>Individualized Love and Adoration</a:t>
            </a:r>
          </a:p>
          <a:p>
            <a:pPr marL="1485900" lvl="2" indent="-571500">
              <a:buFont typeface="Arial" panose="020B0604020202020204" pitchFamily="34" charset="0"/>
              <a:buChar char="•"/>
            </a:pPr>
            <a:r>
              <a:rPr lang="en-US" sz="4000" b="1" dirty="0"/>
              <a:t>Gift of Faith</a:t>
            </a:r>
          </a:p>
          <a:p>
            <a:pPr marL="1485900" lvl="2" indent="-571500">
              <a:buFont typeface="Arial" panose="020B0604020202020204" pitchFamily="34" charset="0"/>
              <a:buChar char="•"/>
            </a:pPr>
            <a:r>
              <a:rPr lang="en-US" sz="4000" b="1" dirty="0"/>
              <a:t>Incomparably Great Power</a:t>
            </a:r>
          </a:p>
          <a:p>
            <a:endParaRPr lang="en-US" sz="5000" b="1" dirty="0"/>
          </a:p>
        </p:txBody>
      </p:sp>
    </p:spTree>
    <p:extLst>
      <p:ext uri="{BB962C8B-B14F-4D97-AF65-F5344CB8AC3E}">
        <p14:creationId xmlns:p14="http://schemas.microsoft.com/office/powerpoint/2010/main" val="365646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 calcmode="lin" valueType="num">
                                      <p:cBhvr additive="base">
                                        <p:cTn id="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anim calcmode="lin" valueType="num">
                                      <p:cBhvr additive="base">
                                        <p:cTn id="1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anim calcmode="lin" valueType="num">
                                      <p:cBhvr additive="base">
                                        <p:cTn id="1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7" end="7"/>
                                            </p:txEl>
                                          </p:spTgt>
                                        </p:tgtEl>
                                        <p:attrNameLst>
                                          <p:attrName>style.visibility</p:attrName>
                                        </p:attrNameLst>
                                      </p:cBhvr>
                                      <p:to>
                                        <p:strVal val="visible"/>
                                      </p:to>
                                    </p:set>
                                    <p:anim calcmode="lin" valueType="num">
                                      <p:cBhvr additive="base">
                                        <p:cTn id="25"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anim calcmode="lin" valueType="num">
                                      <p:cBhvr additive="base">
                                        <p:cTn id="31"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9" end="9"/>
                                            </p:txEl>
                                          </p:spTgt>
                                        </p:tgtEl>
                                        <p:attrNameLst>
                                          <p:attrName>style.visibility</p:attrName>
                                        </p:attrNameLst>
                                      </p:cBhvr>
                                      <p:to>
                                        <p:strVal val="visible"/>
                                      </p:to>
                                    </p:set>
                                    <p:anim calcmode="lin" valueType="num">
                                      <p:cBhvr additive="base">
                                        <p:cTn id="37"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2"/>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3231654"/>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4000" b="1" dirty="0"/>
              <a:t>Spiritual Wisdom and Revelation to Understand…</a:t>
            </a:r>
          </a:p>
          <a:p>
            <a:endParaRPr lang="en-US" sz="5000" b="1" dirty="0"/>
          </a:p>
          <a:p>
            <a:r>
              <a:rPr lang="en-US" sz="4400" b="1" dirty="0"/>
              <a:t>His incomparably great power for us who believe</a:t>
            </a:r>
          </a:p>
          <a:p>
            <a:endParaRPr lang="en-US" sz="5000" b="1" dirty="0"/>
          </a:p>
        </p:txBody>
      </p:sp>
    </p:spTree>
    <p:extLst>
      <p:ext uri="{BB962C8B-B14F-4D97-AF65-F5344CB8AC3E}">
        <p14:creationId xmlns:p14="http://schemas.microsoft.com/office/powerpoint/2010/main" val="265495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7084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pic>
        <p:nvPicPr>
          <p:cNvPr id="11" name="Picture 10">
            <a:extLst>
              <a:ext uri="{FF2B5EF4-FFF2-40B4-BE49-F238E27FC236}">
                <a16:creationId xmlns:a16="http://schemas.microsoft.com/office/drawing/2014/main" id="{FDE951FE-FC07-D142-B5B9-A0D7A9A3AA6F}"/>
              </a:ext>
            </a:extLst>
          </p:cNvPr>
          <p:cNvPicPr>
            <a:picLocks noChangeAspect="1"/>
          </p:cNvPicPr>
          <p:nvPr/>
        </p:nvPicPr>
        <p:blipFill>
          <a:blip r:embed="rId3"/>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04F06CE3-00FC-8B44-B244-CC2CDFD838D7}"/>
              </a:ext>
            </a:extLst>
          </p:cNvPr>
          <p:cNvSpPr txBox="1"/>
          <p:nvPr/>
        </p:nvSpPr>
        <p:spPr>
          <a:xfrm>
            <a:off x="333632" y="370703"/>
            <a:ext cx="11541211" cy="3631763"/>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r>
              <a:rPr lang="en-US" sz="5000" b="1" dirty="0"/>
              <a:t>Ephesians 1:19</a:t>
            </a:r>
          </a:p>
          <a:p>
            <a:r>
              <a:rPr lang="en-US" sz="4000" dirty="0"/>
              <a:t>and his incomparably great power for us who believe. That power is the same as the mighty strength he exerted when he raised Christ from the dead and seated him at his right hand in the heavenly realms…</a:t>
            </a:r>
            <a:endParaRPr lang="en-US" sz="4400" b="1" dirty="0"/>
          </a:p>
        </p:txBody>
      </p:sp>
    </p:spTree>
    <p:extLst>
      <p:ext uri="{BB962C8B-B14F-4D97-AF65-F5344CB8AC3E}">
        <p14:creationId xmlns:p14="http://schemas.microsoft.com/office/powerpoint/2010/main" val="510477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10716</TotalTime>
  <Words>321</Words>
  <Application>Microsoft Macintosh PowerPoint</Application>
  <PresentationFormat>Widescreen</PresentationFormat>
  <Paragraphs>227</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lpstr>Text box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box</dc:title>
  <dc:creator>Microsoft Office User</dc:creator>
  <cp:lastModifiedBy>Tom Hogan</cp:lastModifiedBy>
  <cp:revision>161</cp:revision>
  <dcterms:created xsi:type="dcterms:W3CDTF">2019-01-31T18:54:56Z</dcterms:created>
  <dcterms:modified xsi:type="dcterms:W3CDTF">2019-07-14T04:08:04Z</dcterms:modified>
</cp:coreProperties>
</file>