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23" r:id="rId2"/>
    <p:sldId id="328" r:id="rId3"/>
    <p:sldId id="330" r:id="rId4"/>
    <p:sldId id="336" r:id="rId5"/>
    <p:sldId id="346" r:id="rId6"/>
    <p:sldId id="34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94887"/>
  </p:normalViewPr>
  <p:slideViewPr>
    <p:cSldViewPr snapToGrid="0" snapToObjects="1">
      <p:cViewPr varScale="1">
        <p:scale>
          <a:sx n="109" d="100"/>
          <a:sy n="109" d="100"/>
        </p:scale>
        <p:origin x="44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5BC4A-5679-1A4B-8E6B-BFE6186D0B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7113F9-DDA5-EE48-AF62-4EA14F312A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5F1A60-21E9-444C-8AD1-D83E2342F874}"/>
              </a:ext>
            </a:extLst>
          </p:cNvPr>
          <p:cNvSpPr>
            <a:spLocks noGrp="1"/>
          </p:cNvSpPr>
          <p:nvPr>
            <p:ph type="dt" sz="half" idx="10"/>
          </p:nvPr>
        </p:nvSpPr>
        <p:spPr/>
        <p:txBody>
          <a:bodyPr/>
          <a:lstStyle/>
          <a:p>
            <a:fld id="{273AA975-4CBF-2F40-B58D-3AF18E7641FB}" type="datetimeFigureOut">
              <a:rPr lang="en-US" smtClean="0"/>
              <a:t>9/11/19</a:t>
            </a:fld>
            <a:endParaRPr lang="en-US"/>
          </a:p>
        </p:txBody>
      </p:sp>
      <p:sp>
        <p:nvSpPr>
          <p:cNvPr id="5" name="Footer Placeholder 4">
            <a:extLst>
              <a:ext uri="{FF2B5EF4-FFF2-40B4-BE49-F238E27FC236}">
                <a16:creationId xmlns:a16="http://schemas.microsoft.com/office/drawing/2014/main" id="{0AB80862-EBBE-304B-BB8B-CDEA980C5C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1C7618-CE4A-F44C-AE84-0B072F94E3AD}"/>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2259764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8700A-3C92-FE4B-96B3-09FB2F593E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E26481-D4C1-1640-AD3E-5FFBD4E3FEF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E90990-2615-144E-8F5D-905D9EFDCE7C}"/>
              </a:ext>
            </a:extLst>
          </p:cNvPr>
          <p:cNvSpPr>
            <a:spLocks noGrp="1"/>
          </p:cNvSpPr>
          <p:nvPr>
            <p:ph type="dt" sz="half" idx="10"/>
          </p:nvPr>
        </p:nvSpPr>
        <p:spPr/>
        <p:txBody>
          <a:bodyPr/>
          <a:lstStyle/>
          <a:p>
            <a:fld id="{273AA975-4CBF-2F40-B58D-3AF18E7641FB}" type="datetimeFigureOut">
              <a:rPr lang="en-US" smtClean="0"/>
              <a:t>9/11/19</a:t>
            </a:fld>
            <a:endParaRPr lang="en-US"/>
          </a:p>
        </p:txBody>
      </p:sp>
      <p:sp>
        <p:nvSpPr>
          <p:cNvPr id="5" name="Footer Placeholder 4">
            <a:extLst>
              <a:ext uri="{FF2B5EF4-FFF2-40B4-BE49-F238E27FC236}">
                <a16:creationId xmlns:a16="http://schemas.microsoft.com/office/drawing/2014/main" id="{3FD5BA30-5F35-994F-89EA-69797B8C25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40E7E8-4E7A-9C4F-BDED-88B263819F93}"/>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4027396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2CA2C2-34FB-9F42-9EB9-B09087A8A3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7664C4-6351-5141-9A53-D587CF3A3B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3DDFE9-6EEB-8944-8588-B6A3099F4787}"/>
              </a:ext>
            </a:extLst>
          </p:cNvPr>
          <p:cNvSpPr>
            <a:spLocks noGrp="1"/>
          </p:cNvSpPr>
          <p:nvPr>
            <p:ph type="dt" sz="half" idx="10"/>
          </p:nvPr>
        </p:nvSpPr>
        <p:spPr/>
        <p:txBody>
          <a:bodyPr/>
          <a:lstStyle/>
          <a:p>
            <a:fld id="{273AA975-4CBF-2F40-B58D-3AF18E7641FB}" type="datetimeFigureOut">
              <a:rPr lang="en-US" smtClean="0"/>
              <a:t>9/11/19</a:t>
            </a:fld>
            <a:endParaRPr lang="en-US"/>
          </a:p>
        </p:txBody>
      </p:sp>
      <p:sp>
        <p:nvSpPr>
          <p:cNvPr id="5" name="Footer Placeholder 4">
            <a:extLst>
              <a:ext uri="{FF2B5EF4-FFF2-40B4-BE49-F238E27FC236}">
                <a16:creationId xmlns:a16="http://schemas.microsoft.com/office/drawing/2014/main" id="{8BA2F666-377A-7444-A01C-D77B27EB64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E5423-37C4-9A4D-ACBA-C34BCD7558BE}"/>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731965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50F0B-F1D1-6048-99DA-0268ABC421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EEAF6C-3074-E742-880F-68F9BB2FCA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66CBF-948D-DD44-A80D-58D16553ABC7}"/>
              </a:ext>
            </a:extLst>
          </p:cNvPr>
          <p:cNvSpPr>
            <a:spLocks noGrp="1"/>
          </p:cNvSpPr>
          <p:nvPr>
            <p:ph type="dt" sz="half" idx="10"/>
          </p:nvPr>
        </p:nvSpPr>
        <p:spPr/>
        <p:txBody>
          <a:bodyPr/>
          <a:lstStyle/>
          <a:p>
            <a:fld id="{273AA975-4CBF-2F40-B58D-3AF18E7641FB}" type="datetimeFigureOut">
              <a:rPr lang="en-US" smtClean="0"/>
              <a:t>9/11/19</a:t>
            </a:fld>
            <a:endParaRPr lang="en-US"/>
          </a:p>
        </p:txBody>
      </p:sp>
      <p:sp>
        <p:nvSpPr>
          <p:cNvPr id="5" name="Footer Placeholder 4">
            <a:extLst>
              <a:ext uri="{FF2B5EF4-FFF2-40B4-BE49-F238E27FC236}">
                <a16:creationId xmlns:a16="http://schemas.microsoft.com/office/drawing/2014/main" id="{34498C29-316E-0441-97EC-E7FDAB0D20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477137-9AE6-7E46-B632-EC7927BD289C}"/>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2954544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62242-A334-1444-AEED-9F0A822BEB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5476A4-9A66-1E47-97E3-5F334D8B50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8CBFE7-CDC2-F244-996A-0FBCB3EB5308}"/>
              </a:ext>
            </a:extLst>
          </p:cNvPr>
          <p:cNvSpPr>
            <a:spLocks noGrp="1"/>
          </p:cNvSpPr>
          <p:nvPr>
            <p:ph type="dt" sz="half" idx="10"/>
          </p:nvPr>
        </p:nvSpPr>
        <p:spPr/>
        <p:txBody>
          <a:bodyPr/>
          <a:lstStyle/>
          <a:p>
            <a:fld id="{273AA975-4CBF-2F40-B58D-3AF18E7641FB}" type="datetimeFigureOut">
              <a:rPr lang="en-US" smtClean="0"/>
              <a:t>9/11/19</a:t>
            </a:fld>
            <a:endParaRPr lang="en-US"/>
          </a:p>
        </p:txBody>
      </p:sp>
      <p:sp>
        <p:nvSpPr>
          <p:cNvPr id="5" name="Footer Placeholder 4">
            <a:extLst>
              <a:ext uri="{FF2B5EF4-FFF2-40B4-BE49-F238E27FC236}">
                <a16:creationId xmlns:a16="http://schemas.microsoft.com/office/drawing/2014/main" id="{8B4DF70A-7E62-D04B-BA6E-D07203FD7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3411C1-C49D-4749-BFD0-281C176B4BC6}"/>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1513067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0A5A1-2B1E-A444-BD6B-74E056CC11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C9865A-7B09-FB4D-9BB7-DC2EEACB97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F01B35-1720-184D-9561-4687EF23881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77EC23-F4A0-404E-BF9C-D10E679026E4}"/>
              </a:ext>
            </a:extLst>
          </p:cNvPr>
          <p:cNvSpPr>
            <a:spLocks noGrp="1"/>
          </p:cNvSpPr>
          <p:nvPr>
            <p:ph type="dt" sz="half" idx="10"/>
          </p:nvPr>
        </p:nvSpPr>
        <p:spPr/>
        <p:txBody>
          <a:bodyPr/>
          <a:lstStyle/>
          <a:p>
            <a:fld id="{273AA975-4CBF-2F40-B58D-3AF18E7641FB}" type="datetimeFigureOut">
              <a:rPr lang="en-US" smtClean="0"/>
              <a:t>9/11/19</a:t>
            </a:fld>
            <a:endParaRPr lang="en-US"/>
          </a:p>
        </p:txBody>
      </p:sp>
      <p:sp>
        <p:nvSpPr>
          <p:cNvPr id="6" name="Footer Placeholder 5">
            <a:extLst>
              <a:ext uri="{FF2B5EF4-FFF2-40B4-BE49-F238E27FC236}">
                <a16:creationId xmlns:a16="http://schemas.microsoft.com/office/drawing/2014/main" id="{4F3162B8-ECCF-9E46-8F8E-3729CF7AB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BB9CE9-50A3-DE4D-9F2A-C85E24BCC9ED}"/>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1239802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472E6-F143-C84D-847B-CB4D0640B6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9C0B75-8092-F044-A436-447A77DA96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9A4D4F-314C-F04C-A378-57D35DE3372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B2B8CD-9DB1-DF42-93AA-EE1BB344BF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5593B69-805C-F94D-B959-59C69D2DAB9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A2F61B-F151-994E-83F4-2590DFADB21D}"/>
              </a:ext>
            </a:extLst>
          </p:cNvPr>
          <p:cNvSpPr>
            <a:spLocks noGrp="1"/>
          </p:cNvSpPr>
          <p:nvPr>
            <p:ph type="dt" sz="half" idx="10"/>
          </p:nvPr>
        </p:nvSpPr>
        <p:spPr/>
        <p:txBody>
          <a:bodyPr/>
          <a:lstStyle/>
          <a:p>
            <a:fld id="{273AA975-4CBF-2F40-B58D-3AF18E7641FB}" type="datetimeFigureOut">
              <a:rPr lang="en-US" smtClean="0"/>
              <a:t>9/11/19</a:t>
            </a:fld>
            <a:endParaRPr lang="en-US"/>
          </a:p>
        </p:txBody>
      </p:sp>
      <p:sp>
        <p:nvSpPr>
          <p:cNvPr id="8" name="Footer Placeholder 7">
            <a:extLst>
              <a:ext uri="{FF2B5EF4-FFF2-40B4-BE49-F238E27FC236}">
                <a16:creationId xmlns:a16="http://schemas.microsoft.com/office/drawing/2014/main" id="{EF46D114-0673-8047-ACDB-AA97E9980D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9E966F-3A7C-8D40-A13C-43EDCB03B752}"/>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2662341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09CC3-DA74-2E4B-9333-2EC7DDE36F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37C38E-9404-D546-A722-304FBCF3D949}"/>
              </a:ext>
            </a:extLst>
          </p:cNvPr>
          <p:cNvSpPr>
            <a:spLocks noGrp="1"/>
          </p:cNvSpPr>
          <p:nvPr>
            <p:ph type="dt" sz="half" idx="10"/>
          </p:nvPr>
        </p:nvSpPr>
        <p:spPr/>
        <p:txBody>
          <a:bodyPr/>
          <a:lstStyle/>
          <a:p>
            <a:fld id="{273AA975-4CBF-2F40-B58D-3AF18E7641FB}" type="datetimeFigureOut">
              <a:rPr lang="en-US" smtClean="0"/>
              <a:t>9/11/19</a:t>
            </a:fld>
            <a:endParaRPr lang="en-US"/>
          </a:p>
        </p:txBody>
      </p:sp>
      <p:sp>
        <p:nvSpPr>
          <p:cNvPr id="4" name="Footer Placeholder 3">
            <a:extLst>
              <a:ext uri="{FF2B5EF4-FFF2-40B4-BE49-F238E27FC236}">
                <a16:creationId xmlns:a16="http://schemas.microsoft.com/office/drawing/2014/main" id="{3A16FD75-9DE5-374F-AE6D-7453CC87D1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BEBD7-E20A-1048-972D-707AC39F4CFC}"/>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1522312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0EA093-C246-964E-BEF0-BF4FD2983A75}"/>
              </a:ext>
            </a:extLst>
          </p:cNvPr>
          <p:cNvSpPr>
            <a:spLocks noGrp="1"/>
          </p:cNvSpPr>
          <p:nvPr>
            <p:ph type="dt" sz="half" idx="10"/>
          </p:nvPr>
        </p:nvSpPr>
        <p:spPr/>
        <p:txBody>
          <a:bodyPr/>
          <a:lstStyle/>
          <a:p>
            <a:fld id="{273AA975-4CBF-2F40-B58D-3AF18E7641FB}" type="datetimeFigureOut">
              <a:rPr lang="en-US" smtClean="0"/>
              <a:t>9/11/19</a:t>
            </a:fld>
            <a:endParaRPr lang="en-US"/>
          </a:p>
        </p:txBody>
      </p:sp>
      <p:sp>
        <p:nvSpPr>
          <p:cNvPr id="3" name="Footer Placeholder 2">
            <a:extLst>
              <a:ext uri="{FF2B5EF4-FFF2-40B4-BE49-F238E27FC236}">
                <a16:creationId xmlns:a16="http://schemas.microsoft.com/office/drawing/2014/main" id="{037ECC02-7D30-5545-94A5-39E2F5C88D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8D542F-7171-3C48-B1F4-967FED8C4280}"/>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2430002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18956-EC1A-6644-A96D-97E01DCB7A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1E7369-4BE7-D840-BB92-2CBD22F910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8F51F1-335C-7C4E-B582-B3F7C182EE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43364E-0147-A544-AA21-FCDB192F2662}"/>
              </a:ext>
            </a:extLst>
          </p:cNvPr>
          <p:cNvSpPr>
            <a:spLocks noGrp="1"/>
          </p:cNvSpPr>
          <p:nvPr>
            <p:ph type="dt" sz="half" idx="10"/>
          </p:nvPr>
        </p:nvSpPr>
        <p:spPr/>
        <p:txBody>
          <a:bodyPr/>
          <a:lstStyle/>
          <a:p>
            <a:fld id="{273AA975-4CBF-2F40-B58D-3AF18E7641FB}" type="datetimeFigureOut">
              <a:rPr lang="en-US" smtClean="0"/>
              <a:t>9/11/19</a:t>
            </a:fld>
            <a:endParaRPr lang="en-US"/>
          </a:p>
        </p:txBody>
      </p:sp>
      <p:sp>
        <p:nvSpPr>
          <p:cNvPr id="6" name="Footer Placeholder 5">
            <a:extLst>
              <a:ext uri="{FF2B5EF4-FFF2-40B4-BE49-F238E27FC236}">
                <a16:creationId xmlns:a16="http://schemas.microsoft.com/office/drawing/2014/main" id="{F5224B16-4F6E-6F40-930D-390BE4199C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21977D-FBE8-D64F-9467-5068611E8229}"/>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965088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76EF0-13FB-054D-9CFC-D24121BE9B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48F4D1-D196-0849-9593-4CA58559E0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D8457D-A36E-C847-877C-6913CC23F5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E2DD8D-5424-124A-B7BA-C986D2BF65C6}"/>
              </a:ext>
            </a:extLst>
          </p:cNvPr>
          <p:cNvSpPr>
            <a:spLocks noGrp="1"/>
          </p:cNvSpPr>
          <p:nvPr>
            <p:ph type="dt" sz="half" idx="10"/>
          </p:nvPr>
        </p:nvSpPr>
        <p:spPr/>
        <p:txBody>
          <a:bodyPr/>
          <a:lstStyle/>
          <a:p>
            <a:fld id="{273AA975-4CBF-2F40-B58D-3AF18E7641FB}" type="datetimeFigureOut">
              <a:rPr lang="en-US" smtClean="0"/>
              <a:t>9/11/19</a:t>
            </a:fld>
            <a:endParaRPr lang="en-US"/>
          </a:p>
        </p:txBody>
      </p:sp>
      <p:sp>
        <p:nvSpPr>
          <p:cNvPr id="6" name="Footer Placeholder 5">
            <a:extLst>
              <a:ext uri="{FF2B5EF4-FFF2-40B4-BE49-F238E27FC236}">
                <a16:creationId xmlns:a16="http://schemas.microsoft.com/office/drawing/2014/main" id="{F5044BEF-B352-2C42-8591-5ADB613C78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06C9A6-E00E-514F-8B67-DB380D8C8F5D}"/>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1861062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67ECC3-0034-B64F-9915-2577814BB9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80D56E-2D17-A742-8162-CE72BA37B4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51236C-A644-B245-8E84-6B828654B4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3AA975-4CBF-2F40-B58D-3AF18E7641FB}" type="datetimeFigureOut">
              <a:rPr lang="en-US" smtClean="0"/>
              <a:t>9/11/19</a:t>
            </a:fld>
            <a:endParaRPr lang="en-US"/>
          </a:p>
        </p:txBody>
      </p:sp>
      <p:sp>
        <p:nvSpPr>
          <p:cNvPr id="5" name="Footer Placeholder 4">
            <a:extLst>
              <a:ext uri="{FF2B5EF4-FFF2-40B4-BE49-F238E27FC236}">
                <a16:creationId xmlns:a16="http://schemas.microsoft.com/office/drawing/2014/main" id="{8B5F3D59-40AE-E74D-9737-9734F3D01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3C437-F9EA-F947-AE08-7647A97AA6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747C9F-64DA-9347-95E9-CB1D5D9196FB}" type="slidenum">
              <a:rPr lang="en-US" smtClean="0"/>
              <a:t>‹#›</a:t>
            </a:fld>
            <a:endParaRPr lang="en-US"/>
          </a:p>
        </p:txBody>
      </p:sp>
    </p:spTree>
    <p:extLst>
      <p:ext uri="{BB962C8B-B14F-4D97-AF65-F5344CB8AC3E}">
        <p14:creationId xmlns:p14="http://schemas.microsoft.com/office/powerpoint/2010/main" val="2346254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pic>
        <p:nvPicPr>
          <p:cNvPr id="5" name="Picture 4">
            <a:extLst>
              <a:ext uri="{FF2B5EF4-FFF2-40B4-BE49-F238E27FC236}">
                <a16:creationId xmlns:a16="http://schemas.microsoft.com/office/drawing/2014/main" id="{AEC0913C-394C-D04F-8709-96EB58392F9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1821652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7084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pic>
        <p:nvPicPr>
          <p:cNvPr id="11" name="Picture 10">
            <a:extLst>
              <a:ext uri="{FF2B5EF4-FFF2-40B4-BE49-F238E27FC236}">
                <a16:creationId xmlns:a16="http://schemas.microsoft.com/office/drawing/2014/main" id="{FDE951FE-FC07-D142-B5B9-A0D7A9A3AA6F}"/>
              </a:ext>
            </a:extLst>
          </p:cNvPr>
          <p:cNvPicPr>
            <a:picLocks noChangeAspect="1"/>
          </p:cNvPicPr>
          <p:nvPr/>
        </p:nvPicPr>
        <p:blipFill>
          <a:blip r:embed="rId2"/>
          <a:stretch>
            <a:fillRect/>
          </a:stretch>
        </p:blipFill>
        <p:spPr>
          <a:xfrm>
            <a:off x="0" y="0"/>
            <a:ext cx="12192000" cy="6858000"/>
          </a:xfrm>
          <a:prstGeom prst="rect">
            <a:avLst/>
          </a:prstGeom>
        </p:spPr>
      </p:pic>
      <p:sp>
        <p:nvSpPr>
          <p:cNvPr id="14" name="TextBox 13">
            <a:extLst>
              <a:ext uri="{FF2B5EF4-FFF2-40B4-BE49-F238E27FC236}">
                <a16:creationId xmlns:a16="http://schemas.microsoft.com/office/drawing/2014/main" id="{04F06CE3-00FC-8B44-B244-CC2CDFD838D7}"/>
              </a:ext>
            </a:extLst>
          </p:cNvPr>
          <p:cNvSpPr txBox="1"/>
          <p:nvPr/>
        </p:nvSpPr>
        <p:spPr>
          <a:xfrm>
            <a:off x="333632" y="370703"/>
            <a:ext cx="11541211" cy="5447645"/>
          </a:xfrm>
          <a:prstGeom prst="rect">
            <a:avLst/>
          </a:prstGeom>
          <a:noFill/>
        </p:spPr>
        <p:txBody>
          <a:bodyPr wrap="square" rtlCol="0">
            <a:spAutoFit/>
          </a:bodyPr>
          <a:lstStyle/>
          <a:p>
            <a:endParaRPr lang="en-US" sz="5000" b="1" dirty="0">
              <a:solidFill>
                <a:schemeClr val="bg1"/>
              </a:solidFill>
              <a:latin typeface="Century Gothic" panose="020B0502020202020204" pitchFamily="34" charset="0"/>
            </a:endParaRPr>
          </a:p>
          <a:p>
            <a:pPr algn="ctr"/>
            <a:endParaRPr lang="en-US" sz="5000" b="1" dirty="0">
              <a:solidFill>
                <a:schemeClr val="bg1"/>
              </a:solidFill>
              <a:latin typeface="Century Gothic" panose="020B0502020202020204" pitchFamily="34" charset="0"/>
            </a:endParaRPr>
          </a:p>
          <a:p>
            <a:pPr algn="ctr"/>
            <a:r>
              <a:rPr lang="en-US" sz="8000" b="1" dirty="0">
                <a:solidFill>
                  <a:schemeClr val="bg1"/>
                </a:solidFill>
                <a:latin typeface="Century Gothic" panose="020B0502020202020204" pitchFamily="34" charset="0"/>
              </a:rPr>
              <a:t>I don’t feel</a:t>
            </a:r>
          </a:p>
          <a:p>
            <a:pPr algn="ctr"/>
            <a:r>
              <a:rPr lang="en-US" sz="8000" b="1" dirty="0">
                <a:solidFill>
                  <a:schemeClr val="bg1"/>
                </a:solidFill>
                <a:latin typeface="Century Gothic" panose="020B0502020202020204" pitchFamily="34" charset="0"/>
              </a:rPr>
              <a:t>I can do this</a:t>
            </a:r>
          </a:p>
          <a:p>
            <a:pPr algn="ctr"/>
            <a:endParaRPr lang="en-US" sz="7000" b="1" dirty="0">
              <a:solidFill>
                <a:schemeClr val="bg1"/>
              </a:solidFill>
              <a:latin typeface="Century Gothic" panose="020B0502020202020204" pitchFamily="34" charset="0"/>
            </a:endParaRPr>
          </a:p>
          <a:p>
            <a:endParaRPr lang="en-US" dirty="0"/>
          </a:p>
        </p:txBody>
      </p:sp>
    </p:spTree>
    <p:extLst>
      <p:ext uri="{BB962C8B-B14F-4D97-AF65-F5344CB8AC3E}">
        <p14:creationId xmlns:p14="http://schemas.microsoft.com/office/powerpoint/2010/main" val="3797698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7084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pic>
        <p:nvPicPr>
          <p:cNvPr id="11" name="Picture 10">
            <a:extLst>
              <a:ext uri="{FF2B5EF4-FFF2-40B4-BE49-F238E27FC236}">
                <a16:creationId xmlns:a16="http://schemas.microsoft.com/office/drawing/2014/main" id="{FDE951FE-FC07-D142-B5B9-A0D7A9A3AA6F}"/>
              </a:ext>
            </a:extLst>
          </p:cNvPr>
          <p:cNvPicPr>
            <a:picLocks noChangeAspect="1"/>
          </p:cNvPicPr>
          <p:nvPr/>
        </p:nvPicPr>
        <p:blipFill>
          <a:blip r:embed="rId2"/>
          <a:stretch>
            <a:fillRect/>
          </a:stretch>
        </p:blipFill>
        <p:spPr>
          <a:xfrm>
            <a:off x="0" y="0"/>
            <a:ext cx="12192000" cy="6858000"/>
          </a:xfrm>
          <a:prstGeom prst="rect">
            <a:avLst/>
          </a:prstGeom>
        </p:spPr>
      </p:pic>
      <p:sp>
        <p:nvSpPr>
          <p:cNvPr id="14" name="TextBox 13">
            <a:extLst>
              <a:ext uri="{FF2B5EF4-FFF2-40B4-BE49-F238E27FC236}">
                <a16:creationId xmlns:a16="http://schemas.microsoft.com/office/drawing/2014/main" id="{04F06CE3-00FC-8B44-B244-CC2CDFD838D7}"/>
              </a:ext>
            </a:extLst>
          </p:cNvPr>
          <p:cNvSpPr txBox="1"/>
          <p:nvPr/>
        </p:nvSpPr>
        <p:spPr>
          <a:xfrm>
            <a:off x="333632" y="370703"/>
            <a:ext cx="11541211" cy="6401753"/>
          </a:xfrm>
          <a:prstGeom prst="rect">
            <a:avLst/>
          </a:prstGeom>
          <a:noFill/>
        </p:spPr>
        <p:txBody>
          <a:bodyPr wrap="square" rtlCol="0">
            <a:spAutoFit/>
          </a:bodyPr>
          <a:lstStyle/>
          <a:p>
            <a:endParaRPr lang="en-US" sz="2000" b="1" dirty="0">
              <a:solidFill>
                <a:schemeClr val="bg1"/>
              </a:solidFill>
              <a:latin typeface="Century Gothic" panose="020B0502020202020204" pitchFamily="34" charset="0"/>
            </a:endParaRPr>
          </a:p>
          <a:p>
            <a:r>
              <a:rPr lang="en-US" sz="5000" b="1" dirty="0">
                <a:solidFill>
                  <a:schemeClr val="bg1"/>
                </a:solidFill>
                <a:latin typeface="Century Gothic" panose="020B0502020202020204" pitchFamily="34" charset="0"/>
              </a:rPr>
              <a:t>Ephesians 6:10-18</a:t>
            </a:r>
          </a:p>
          <a:p>
            <a:endParaRPr lang="en-US" sz="2000" b="1" dirty="0">
              <a:solidFill>
                <a:schemeClr val="bg1"/>
              </a:solidFill>
              <a:latin typeface="Century Gothic" panose="020B0502020202020204" pitchFamily="34" charset="0"/>
            </a:endParaRPr>
          </a:p>
          <a:p>
            <a:r>
              <a:rPr lang="en-US" sz="4000" b="1" dirty="0">
                <a:solidFill>
                  <a:schemeClr val="bg1"/>
                </a:solidFill>
                <a:latin typeface="Century Gothic" panose="020B0502020202020204" pitchFamily="34" charset="0"/>
              </a:rPr>
              <a:t>Finally, be strong in the Lord and in His mighty power. </a:t>
            </a:r>
            <a:r>
              <a:rPr lang="en-US" sz="4000" b="1" baseline="30000" dirty="0">
                <a:solidFill>
                  <a:schemeClr val="bg1"/>
                </a:solidFill>
                <a:latin typeface="Century Gothic" panose="020B0502020202020204" pitchFamily="34" charset="0"/>
              </a:rPr>
              <a:t>11 </a:t>
            </a:r>
            <a:r>
              <a:rPr lang="en-US" sz="4000" b="1" dirty="0">
                <a:solidFill>
                  <a:schemeClr val="bg1"/>
                </a:solidFill>
                <a:latin typeface="Century Gothic" panose="020B0502020202020204" pitchFamily="34" charset="0"/>
              </a:rPr>
              <a:t>Put on the full armor of God, so that you can take your stand against the devil’s schemes. </a:t>
            </a:r>
            <a:r>
              <a:rPr lang="en-US" sz="4000" b="1" baseline="30000" dirty="0">
                <a:solidFill>
                  <a:schemeClr val="bg1"/>
                </a:solidFill>
                <a:latin typeface="Century Gothic" panose="020B0502020202020204" pitchFamily="34" charset="0"/>
              </a:rPr>
              <a:t>12</a:t>
            </a:r>
            <a:r>
              <a:rPr lang="en-US" sz="4000" b="1" dirty="0">
                <a:solidFill>
                  <a:schemeClr val="bg1"/>
                </a:solidFill>
                <a:latin typeface="Century Gothic" panose="020B0502020202020204" pitchFamily="34" charset="0"/>
              </a:rPr>
              <a:t> For our struggle is not against flesh and blood, but against the rulers, against the authorities, against the powers of this dark world and against the spiritual forces of evil in the heavenly realms. </a:t>
            </a:r>
          </a:p>
        </p:txBody>
      </p:sp>
    </p:spTree>
    <p:extLst>
      <p:ext uri="{BB962C8B-B14F-4D97-AF65-F5344CB8AC3E}">
        <p14:creationId xmlns:p14="http://schemas.microsoft.com/office/powerpoint/2010/main" val="252505061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7084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pic>
        <p:nvPicPr>
          <p:cNvPr id="11" name="Picture 10">
            <a:extLst>
              <a:ext uri="{FF2B5EF4-FFF2-40B4-BE49-F238E27FC236}">
                <a16:creationId xmlns:a16="http://schemas.microsoft.com/office/drawing/2014/main" id="{FDE951FE-FC07-D142-B5B9-A0D7A9A3AA6F}"/>
              </a:ext>
            </a:extLst>
          </p:cNvPr>
          <p:cNvPicPr>
            <a:picLocks noChangeAspect="1"/>
          </p:cNvPicPr>
          <p:nvPr/>
        </p:nvPicPr>
        <p:blipFill>
          <a:blip r:embed="rId2"/>
          <a:stretch>
            <a:fillRect/>
          </a:stretch>
        </p:blipFill>
        <p:spPr>
          <a:xfrm>
            <a:off x="0" y="0"/>
            <a:ext cx="12192000" cy="6858000"/>
          </a:xfrm>
          <a:prstGeom prst="rect">
            <a:avLst/>
          </a:prstGeom>
        </p:spPr>
      </p:pic>
      <p:sp>
        <p:nvSpPr>
          <p:cNvPr id="14" name="TextBox 13">
            <a:extLst>
              <a:ext uri="{FF2B5EF4-FFF2-40B4-BE49-F238E27FC236}">
                <a16:creationId xmlns:a16="http://schemas.microsoft.com/office/drawing/2014/main" id="{04F06CE3-00FC-8B44-B244-CC2CDFD838D7}"/>
              </a:ext>
            </a:extLst>
          </p:cNvPr>
          <p:cNvSpPr txBox="1"/>
          <p:nvPr/>
        </p:nvSpPr>
        <p:spPr>
          <a:xfrm>
            <a:off x="333632" y="370703"/>
            <a:ext cx="11541211" cy="5786199"/>
          </a:xfrm>
          <a:prstGeom prst="rect">
            <a:avLst/>
          </a:prstGeom>
          <a:noFill/>
        </p:spPr>
        <p:txBody>
          <a:bodyPr wrap="square" rtlCol="0">
            <a:spAutoFit/>
          </a:bodyPr>
          <a:lstStyle/>
          <a:p>
            <a:endParaRPr lang="en-US" sz="2000" b="1" dirty="0">
              <a:solidFill>
                <a:schemeClr val="bg1"/>
              </a:solidFill>
              <a:latin typeface="Century Gothic" panose="020B0502020202020204" pitchFamily="34" charset="0"/>
            </a:endParaRPr>
          </a:p>
          <a:p>
            <a:r>
              <a:rPr lang="en-US" sz="5000" b="1" dirty="0">
                <a:solidFill>
                  <a:schemeClr val="bg1"/>
                </a:solidFill>
                <a:latin typeface="Century Gothic" panose="020B0502020202020204" pitchFamily="34" charset="0"/>
              </a:rPr>
              <a:t>Ephesians 6:10-18</a:t>
            </a:r>
          </a:p>
          <a:p>
            <a:endParaRPr lang="en-US" sz="2000" b="1" dirty="0">
              <a:solidFill>
                <a:schemeClr val="bg1"/>
              </a:solidFill>
              <a:latin typeface="Century Gothic" panose="020B0502020202020204" pitchFamily="34" charset="0"/>
            </a:endParaRPr>
          </a:p>
          <a:p>
            <a:r>
              <a:rPr lang="en-US" sz="4000" b="1" dirty="0">
                <a:solidFill>
                  <a:schemeClr val="bg1"/>
                </a:solidFill>
                <a:latin typeface="Century Gothic" panose="020B0502020202020204" pitchFamily="34" charset="0"/>
              </a:rPr>
              <a:t>Therefore put on the full armor of God, so that when the day of evil comes, you may be able to stand your ground, and after you have done everything, to stand. </a:t>
            </a:r>
            <a:r>
              <a:rPr lang="en-US" sz="4000" b="1" baseline="30000" dirty="0">
                <a:solidFill>
                  <a:schemeClr val="bg1"/>
                </a:solidFill>
                <a:latin typeface="Century Gothic" panose="020B0502020202020204" pitchFamily="34" charset="0"/>
              </a:rPr>
              <a:t>14 </a:t>
            </a:r>
            <a:r>
              <a:rPr lang="en-US" sz="4000" b="1" dirty="0">
                <a:solidFill>
                  <a:schemeClr val="bg1"/>
                </a:solidFill>
                <a:latin typeface="Century Gothic" panose="020B0502020202020204" pitchFamily="34" charset="0"/>
              </a:rPr>
              <a:t>Stand firm then, with the belt of truth buckled around your waist, with the breastplate of righteousness in place, </a:t>
            </a:r>
          </a:p>
        </p:txBody>
      </p:sp>
    </p:spTree>
    <p:extLst>
      <p:ext uri="{BB962C8B-B14F-4D97-AF65-F5344CB8AC3E}">
        <p14:creationId xmlns:p14="http://schemas.microsoft.com/office/powerpoint/2010/main" val="205655371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7084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pic>
        <p:nvPicPr>
          <p:cNvPr id="11" name="Picture 10">
            <a:extLst>
              <a:ext uri="{FF2B5EF4-FFF2-40B4-BE49-F238E27FC236}">
                <a16:creationId xmlns:a16="http://schemas.microsoft.com/office/drawing/2014/main" id="{FDE951FE-FC07-D142-B5B9-A0D7A9A3AA6F}"/>
              </a:ext>
            </a:extLst>
          </p:cNvPr>
          <p:cNvPicPr>
            <a:picLocks noChangeAspect="1"/>
          </p:cNvPicPr>
          <p:nvPr/>
        </p:nvPicPr>
        <p:blipFill>
          <a:blip r:embed="rId2"/>
          <a:stretch>
            <a:fillRect/>
          </a:stretch>
        </p:blipFill>
        <p:spPr>
          <a:xfrm>
            <a:off x="0" y="0"/>
            <a:ext cx="12192000" cy="6858000"/>
          </a:xfrm>
          <a:prstGeom prst="rect">
            <a:avLst/>
          </a:prstGeom>
        </p:spPr>
      </p:pic>
      <p:sp>
        <p:nvSpPr>
          <p:cNvPr id="14" name="TextBox 13">
            <a:extLst>
              <a:ext uri="{FF2B5EF4-FFF2-40B4-BE49-F238E27FC236}">
                <a16:creationId xmlns:a16="http://schemas.microsoft.com/office/drawing/2014/main" id="{04F06CE3-00FC-8B44-B244-CC2CDFD838D7}"/>
              </a:ext>
            </a:extLst>
          </p:cNvPr>
          <p:cNvSpPr txBox="1"/>
          <p:nvPr/>
        </p:nvSpPr>
        <p:spPr>
          <a:xfrm>
            <a:off x="333632" y="370703"/>
            <a:ext cx="11541211" cy="4555093"/>
          </a:xfrm>
          <a:prstGeom prst="rect">
            <a:avLst/>
          </a:prstGeom>
          <a:noFill/>
        </p:spPr>
        <p:txBody>
          <a:bodyPr wrap="square" rtlCol="0">
            <a:spAutoFit/>
          </a:bodyPr>
          <a:lstStyle/>
          <a:p>
            <a:endParaRPr lang="en-US" sz="2000" b="1" dirty="0">
              <a:solidFill>
                <a:schemeClr val="bg1"/>
              </a:solidFill>
              <a:latin typeface="Century Gothic" panose="020B0502020202020204" pitchFamily="34" charset="0"/>
            </a:endParaRPr>
          </a:p>
          <a:p>
            <a:r>
              <a:rPr lang="en-US" sz="5000" b="1" dirty="0">
                <a:solidFill>
                  <a:schemeClr val="bg1"/>
                </a:solidFill>
                <a:latin typeface="Century Gothic" panose="020B0502020202020204" pitchFamily="34" charset="0"/>
              </a:rPr>
              <a:t>Ephesians 6:10-18</a:t>
            </a:r>
          </a:p>
          <a:p>
            <a:endParaRPr lang="en-US" sz="2000" b="1" dirty="0">
              <a:solidFill>
                <a:schemeClr val="bg1"/>
              </a:solidFill>
              <a:latin typeface="Century Gothic" panose="020B0502020202020204" pitchFamily="34" charset="0"/>
            </a:endParaRPr>
          </a:p>
          <a:p>
            <a:r>
              <a:rPr lang="en-US" sz="4000" b="1" dirty="0">
                <a:solidFill>
                  <a:schemeClr val="bg1"/>
                </a:solidFill>
                <a:latin typeface="Century Gothic" panose="020B0502020202020204" pitchFamily="34" charset="0"/>
              </a:rPr>
              <a:t>and with your feet fitted with the readiness that comes from the gospel of peace. </a:t>
            </a:r>
            <a:r>
              <a:rPr lang="en-US" sz="4000" b="1" baseline="30000" dirty="0">
                <a:solidFill>
                  <a:schemeClr val="bg1"/>
                </a:solidFill>
                <a:latin typeface="Century Gothic" panose="020B0502020202020204" pitchFamily="34" charset="0"/>
              </a:rPr>
              <a:t>16</a:t>
            </a:r>
            <a:r>
              <a:rPr lang="en-US" sz="4000" b="1" dirty="0">
                <a:solidFill>
                  <a:schemeClr val="bg1"/>
                </a:solidFill>
                <a:latin typeface="Century Gothic" panose="020B0502020202020204" pitchFamily="34" charset="0"/>
              </a:rPr>
              <a:t> In addition to all this, take up the shield of faith, with which you can extinguish all the flaming arrows of the evil one. </a:t>
            </a:r>
          </a:p>
        </p:txBody>
      </p:sp>
    </p:spTree>
    <p:extLst>
      <p:ext uri="{BB962C8B-B14F-4D97-AF65-F5344CB8AC3E}">
        <p14:creationId xmlns:p14="http://schemas.microsoft.com/office/powerpoint/2010/main" val="349083663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7084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pic>
        <p:nvPicPr>
          <p:cNvPr id="11" name="Picture 10">
            <a:extLst>
              <a:ext uri="{FF2B5EF4-FFF2-40B4-BE49-F238E27FC236}">
                <a16:creationId xmlns:a16="http://schemas.microsoft.com/office/drawing/2014/main" id="{FDE951FE-FC07-D142-B5B9-A0D7A9A3AA6F}"/>
              </a:ext>
            </a:extLst>
          </p:cNvPr>
          <p:cNvPicPr>
            <a:picLocks noChangeAspect="1"/>
          </p:cNvPicPr>
          <p:nvPr/>
        </p:nvPicPr>
        <p:blipFill>
          <a:blip r:embed="rId2"/>
          <a:stretch>
            <a:fillRect/>
          </a:stretch>
        </p:blipFill>
        <p:spPr>
          <a:xfrm>
            <a:off x="0" y="0"/>
            <a:ext cx="12192000" cy="6858000"/>
          </a:xfrm>
          <a:prstGeom prst="rect">
            <a:avLst/>
          </a:prstGeom>
        </p:spPr>
      </p:pic>
      <p:sp>
        <p:nvSpPr>
          <p:cNvPr id="14" name="TextBox 13">
            <a:extLst>
              <a:ext uri="{FF2B5EF4-FFF2-40B4-BE49-F238E27FC236}">
                <a16:creationId xmlns:a16="http://schemas.microsoft.com/office/drawing/2014/main" id="{04F06CE3-00FC-8B44-B244-CC2CDFD838D7}"/>
              </a:ext>
            </a:extLst>
          </p:cNvPr>
          <p:cNvSpPr txBox="1"/>
          <p:nvPr/>
        </p:nvSpPr>
        <p:spPr>
          <a:xfrm>
            <a:off x="333632" y="370703"/>
            <a:ext cx="11541211" cy="5170646"/>
          </a:xfrm>
          <a:prstGeom prst="rect">
            <a:avLst/>
          </a:prstGeom>
          <a:noFill/>
        </p:spPr>
        <p:txBody>
          <a:bodyPr wrap="square" rtlCol="0">
            <a:spAutoFit/>
          </a:bodyPr>
          <a:lstStyle/>
          <a:p>
            <a:endParaRPr lang="en-US" sz="2000" b="1" dirty="0">
              <a:solidFill>
                <a:schemeClr val="bg1"/>
              </a:solidFill>
              <a:latin typeface="Century Gothic" panose="020B0502020202020204" pitchFamily="34" charset="0"/>
            </a:endParaRPr>
          </a:p>
          <a:p>
            <a:r>
              <a:rPr lang="en-US" sz="5000" b="1" dirty="0">
                <a:solidFill>
                  <a:schemeClr val="bg1"/>
                </a:solidFill>
                <a:latin typeface="Century Gothic" panose="020B0502020202020204" pitchFamily="34" charset="0"/>
              </a:rPr>
              <a:t>Ephesians 6:10-18</a:t>
            </a:r>
          </a:p>
          <a:p>
            <a:endParaRPr lang="en-US" sz="2000" b="1" dirty="0">
              <a:solidFill>
                <a:schemeClr val="bg1"/>
              </a:solidFill>
              <a:latin typeface="Century Gothic" panose="020B0502020202020204" pitchFamily="34" charset="0"/>
            </a:endParaRPr>
          </a:p>
          <a:p>
            <a:r>
              <a:rPr lang="en-US" sz="4000" b="1" dirty="0">
                <a:solidFill>
                  <a:schemeClr val="bg1"/>
                </a:solidFill>
                <a:latin typeface="Century Gothic" panose="020B0502020202020204" pitchFamily="34" charset="0"/>
              </a:rPr>
              <a:t>Take the helmet of salvation and the sword of the Spirit, which is the word of God. </a:t>
            </a:r>
          </a:p>
          <a:p>
            <a:r>
              <a:rPr lang="en-US" sz="4000" b="1" baseline="30000" dirty="0">
                <a:solidFill>
                  <a:schemeClr val="bg1"/>
                </a:solidFill>
                <a:latin typeface="Century Gothic" panose="020B0502020202020204" pitchFamily="34" charset="0"/>
              </a:rPr>
              <a:t>18 </a:t>
            </a:r>
            <a:r>
              <a:rPr lang="en-US" sz="4000" b="1" dirty="0">
                <a:solidFill>
                  <a:schemeClr val="bg1"/>
                </a:solidFill>
                <a:latin typeface="Century Gothic" panose="020B0502020202020204" pitchFamily="34" charset="0"/>
              </a:rPr>
              <a:t>And pray in the Spirit on all occasions with all kinds of prayers and requests.  With this in mind, be alert and always keep on praying for all the Lord’s people. </a:t>
            </a:r>
          </a:p>
        </p:txBody>
      </p:sp>
    </p:spTree>
    <p:extLst>
      <p:ext uri="{BB962C8B-B14F-4D97-AF65-F5344CB8AC3E}">
        <p14:creationId xmlns:p14="http://schemas.microsoft.com/office/powerpoint/2010/main" val="413947870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14568</TotalTime>
  <Words>223</Words>
  <Application>Microsoft Macintosh PowerPoint</Application>
  <PresentationFormat>Widescreen</PresentationFormat>
  <Paragraphs>92</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Century Gothic</vt:lpstr>
      <vt:lpstr>Office Theme</vt:lpstr>
      <vt:lpstr>Text box</vt:lpstr>
      <vt:lpstr>Text box</vt:lpstr>
      <vt:lpstr>Text box</vt:lpstr>
      <vt:lpstr>Text box</vt:lpstr>
      <vt:lpstr>Text box</vt:lpstr>
      <vt:lpstr>Text box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box</dc:title>
  <dc:creator>Microsoft Office User</dc:creator>
  <cp:lastModifiedBy>Office SSCCMA</cp:lastModifiedBy>
  <cp:revision>184</cp:revision>
  <dcterms:created xsi:type="dcterms:W3CDTF">2019-01-31T18:54:56Z</dcterms:created>
  <dcterms:modified xsi:type="dcterms:W3CDTF">2019-09-11T12:10:13Z</dcterms:modified>
</cp:coreProperties>
</file>