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61" r:id="rId4"/>
    <p:sldId id="262" r:id="rId5"/>
    <p:sldId id="265" r:id="rId6"/>
    <p:sldId id="266" r:id="rId7"/>
    <p:sldId id="267" r:id="rId8"/>
    <p:sldId id="268" r:id="rId9"/>
    <p:sldId id="275" r:id="rId10"/>
    <p:sldId id="271" r:id="rId11"/>
    <p:sldId id="270" r:id="rId12"/>
    <p:sldId id="272"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761"/>
  </p:normalViewPr>
  <p:slideViewPr>
    <p:cSldViewPr snapToGrid="0" snapToObjects="1">
      <p:cViewPr varScale="1">
        <p:scale>
          <a:sx n="106" d="100"/>
          <a:sy n="106" d="100"/>
        </p:scale>
        <p:origin x="5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3A7D-ABA2-6140-B326-1EE7522666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538723-EF89-F449-8C20-19C72B8B6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601720-0F37-CF47-8CB3-E975C8235AC4}"/>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7A2E46DF-4FEF-6447-9585-F5A023796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C92BA-285E-6D41-A552-7BBF6792607E}"/>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264055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8AD7-4116-4840-BE01-B00085B565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A72D4E-1274-AD46-9E60-45B36C3CB1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56046-9E6E-6242-8AB2-C4AAF50DCD87}"/>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FDAF02E3-1C82-4B4C-9C02-1C390EB0C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0652D-C680-984C-AC5D-D3B5FA767430}"/>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17806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AEABE0-3183-204B-AA1B-1FCFEFD6E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FFD32C-8D4B-494B-8840-1E9D3D7A26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90698-B6D3-9445-B50F-A851546F0CF2}"/>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3338DCB8-3F30-AA42-97D2-3E4B00B1E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47B6B-0376-3A45-8F83-5984470CF613}"/>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112107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4551E-5909-F04B-A7DB-CA7BB19E2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F26314-C27C-AF40-B32C-A4C6D4193A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6C6F1-E5E1-B64D-9686-D5AEC70928B4}"/>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14DA8F28-F449-F045-9F03-754EDB595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D3E84-0B26-6F4E-A3D0-699BD77A0A68}"/>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187448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9D47B-94E5-5C46-B16B-C0B9E968F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0C749E-9B73-9F40-BF78-E7C62B2561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1AEBCD-AB78-A748-80AF-76580897D3D8}"/>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33609AC0-5846-544A-BB83-6DC23550A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7657A-239F-3F44-A887-B0212BC7C958}"/>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283144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3D23-7128-2149-826A-655F40172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AD2327-3248-694D-8357-1A90A7B6FF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6DB76C-C8C3-4041-B36C-6149F35354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45619B-3D6E-7243-9AA4-31D391EA17DC}"/>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6" name="Footer Placeholder 5">
            <a:extLst>
              <a:ext uri="{FF2B5EF4-FFF2-40B4-BE49-F238E27FC236}">
                <a16:creationId xmlns:a16="http://schemas.microsoft.com/office/drawing/2014/main" id="{E221172A-9DB0-3448-AD4B-F7ADBD64B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569A7E-F6E8-E642-9AF4-2D2E4C998E3E}"/>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394674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E924-66B2-CF40-B34F-B335907207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56C61F-D967-A046-B35F-C91F602565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C2E207-C312-C442-97AC-A99E2C78DB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8505B2-0071-2943-8803-D3D782FAC5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964ED8-A093-3B45-9F82-66B28DEA84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71A978-C191-AD4C-A265-7130D49A554A}"/>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8" name="Footer Placeholder 7">
            <a:extLst>
              <a:ext uri="{FF2B5EF4-FFF2-40B4-BE49-F238E27FC236}">
                <a16:creationId xmlns:a16="http://schemas.microsoft.com/office/drawing/2014/main" id="{AAD8960D-21D4-C441-B4D3-3C192C767B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2D8F94-1C5A-374A-AFF9-94DC5F59BCF6}"/>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113369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58B7-D314-DE4E-B17B-0A2910B8F8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59F177-ED80-BB4D-8AD5-16A6F8FFD5D1}"/>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4" name="Footer Placeholder 3">
            <a:extLst>
              <a:ext uri="{FF2B5EF4-FFF2-40B4-BE49-F238E27FC236}">
                <a16:creationId xmlns:a16="http://schemas.microsoft.com/office/drawing/2014/main" id="{9C5CC732-980F-C145-B5E6-740D50A6DB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5CA039-8A11-8C43-9357-EE844146879C}"/>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376361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927A3-E2E1-8F4C-8830-297F351B9450}"/>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3" name="Footer Placeholder 2">
            <a:extLst>
              <a:ext uri="{FF2B5EF4-FFF2-40B4-BE49-F238E27FC236}">
                <a16:creationId xmlns:a16="http://schemas.microsoft.com/office/drawing/2014/main" id="{87579109-B3C4-A74B-B5BB-E5F3F8D45C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6AFDA3-64A4-8C4B-A7A8-49AB60D48591}"/>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156811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4BF8-075A-5F40-AD5E-7EC54F697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418B1C-DBB0-2041-B095-8383B2A34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BC0DD7-A67F-9443-B6D7-8193866DA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F1F867-970B-E844-983B-82437C4CEA21}"/>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6" name="Footer Placeholder 5">
            <a:extLst>
              <a:ext uri="{FF2B5EF4-FFF2-40B4-BE49-F238E27FC236}">
                <a16:creationId xmlns:a16="http://schemas.microsoft.com/office/drawing/2014/main" id="{0747B0E7-8130-F342-B84B-D88346AFC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1E87A-056B-3A47-9913-86BC3ADED2FD}"/>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340189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3EFFD-367E-6E43-A406-F7492F154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0DCCB-8025-6847-83C5-45A6533D6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4434C1-C550-184C-BF0F-E727F6C94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E9636B-A3C4-B44D-AA00-68A2723F5549}"/>
              </a:ext>
            </a:extLst>
          </p:cNvPr>
          <p:cNvSpPr>
            <a:spLocks noGrp="1"/>
          </p:cNvSpPr>
          <p:nvPr>
            <p:ph type="dt" sz="half" idx="10"/>
          </p:nvPr>
        </p:nvSpPr>
        <p:spPr/>
        <p:txBody>
          <a:bodyPr/>
          <a:lstStyle/>
          <a:p>
            <a:fld id="{BDD88428-3EBA-4343-8674-AF689EEF2B43}" type="datetimeFigureOut">
              <a:rPr lang="en-US" smtClean="0"/>
              <a:t>12/10/19</a:t>
            </a:fld>
            <a:endParaRPr lang="en-US"/>
          </a:p>
        </p:txBody>
      </p:sp>
      <p:sp>
        <p:nvSpPr>
          <p:cNvPr id="6" name="Footer Placeholder 5">
            <a:extLst>
              <a:ext uri="{FF2B5EF4-FFF2-40B4-BE49-F238E27FC236}">
                <a16:creationId xmlns:a16="http://schemas.microsoft.com/office/drawing/2014/main" id="{99E90E67-B400-E84B-948A-E16D95628F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B3371-C46D-FF4E-A27D-38A147414736}"/>
              </a:ext>
            </a:extLst>
          </p:cNvPr>
          <p:cNvSpPr>
            <a:spLocks noGrp="1"/>
          </p:cNvSpPr>
          <p:nvPr>
            <p:ph type="sldNum" sz="quarter" idx="12"/>
          </p:nvPr>
        </p:nvSpPr>
        <p:spPr/>
        <p:txBody>
          <a:bodyPr/>
          <a:lstStyle/>
          <a:p>
            <a:fld id="{CDC05BD5-AD41-8141-8B1F-449E353240BF}" type="slidenum">
              <a:rPr lang="en-US" smtClean="0"/>
              <a:t>‹#›</a:t>
            </a:fld>
            <a:endParaRPr lang="en-US"/>
          </a:p>
        </p:txBody>
      </p:sp>
    </p:spTree>
    <p:extLst>
      <p:ext uri="{BB962C8B-B14F-4D97-AF65-F5344CB8AC3E}">
        <p14:creationId xmlns:p14="http://schemas.microsoft.com/office/powerpoint/2010/main" val="313219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E93F9D-DFE6-E444-9C45-C21D25ED4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3445A1-93BA-6445-8E8A-B50963A55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F02A27-0984-B342-8F5E-BB846BCDA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88428-3EBA-4343-8674-AF689EEF2B43}" type="datetimeFigureOut">
              <a:rPr lang="en-US" smtClean="0"/>
              <a:t>12/10/19</a:t>
            </a:fld>
            <a:endParaRPr lang="en-US"/>
          </a:p>
        </p:txBody>
      </p:sp>
      <p:sp>
        <p:nvSpPr>
          <p:cNvPr id="5" name="Footer Placeholder 4">
            <a:extLst>
              <a:ext uri="{FF2B5EF4-FFF2-40B4-BE49-F238E27FC236}">
                <a16:creationId xmlns:a16="http://schemas.microsoft.com/office/drawing/2014/main" id="{E4528654-5015-AB46-AF7E-B2C552A7CC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64CFEA-B626-FC48-93EE-AAD7771039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05BD5-AD41-8141-8B1F-449E353240BF}" type="slidenum">
              <a:rPr lang="en-US" smtClean="0"/>
              <a:t>‹#›</a:t>
            </a:fld>
            <a:endParaRPr lang="en-US"/>
          </a:p>
        </p:txBody>
      </p:sp>
    </p:spTree>
    <p:extLst>
      <p:ext uri="{BB962C8B-B14F-4D97-AF65-F5344CB8AC3E}">
        <p14:creationId xmlns:p14="http://schemas.microsoft.com/office/powerpoint/2010/main" val="251784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D5FA0-53CA-6246-A381-3D0E5204B478}"/>
              </a:ext>
            </a:extLst>
          </p:cNvPr>
          <p:cNvSpPr>
            <a:spLocks noGrp="1"/>
          </p:cNvSpPr>
          <p:nvPr>
            <p:ph type="ctrTitle"/>
          </p:nvPr>
        </p:nvSpPr>
        <p:spPr>
          <a:xfrm>
            <a:off x="1524000" y="1122363"/>
            <a:ext cx="9144000" cy="2387600"/>
          </a:xfrm>
        </p:spPr>
        <p:txBody>
          <a:bodyPr/>
          <a:lstStyle/>
          <a:p>
            <a:endParaRPr lang="en-US" dirty="0"/>
          </a:p>
        </p:txBody>
      </p:sp>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48813AAF-1E41-C74C-8408-15173C05133B}"/>
              </a:ext>
            </a:extLst>
          </p:cNvPr>
          <p:cNvSpPr>
            <a:spLocks noGrp="1"/>
          </p:cNvSpPr>
          <p:nvPr>
            <p:ph type="subTitle" idx="1"/>
          </p:nvPr>
        </p:nvSpPr>
        <p:spPr>
          <a:xfrm>
            <a:off x="1359568" y="5567194"/>
            <a:ext cx="4387516" cy="938463"/>
          </a:xfrm>
        </p:spPr>
        <p:txBody>
          <a:bodyPr>
            <a:normAutofit/>
          </a:bodyPr>
          <a:lstStyle/>
          <a:p>
            <a:r>
              <a:rPr lang="en-US" sz="3600" dirty="0">
                <a:solidFill>
                  <a:schemeClr val="bg1"/>
                </a:solidFill>
                <a:latin typeface="Vijaya" panose="020B0604020202020204" pitchFamily="34" charset="0"/>
                <a:cs typeface="Vijaya" panose="020B0604020202020204" pitchFamily="34" charset="0"/>
              </a:rPr>
              <a:t>Drawn To Jesus</a:t>
            </a:r>
          </a:p>
        </p:txBody>
      </p:sp>
    </p:spTree>
    <p:extLst>
      <p:ext uri="{BB962C8B-B14F-4D97-AF65-F5344CB8AC3E}">
        <p14:creationId xmlns:p14="http://schemas.microsoft.com/office/powerpoint/2010/main" val="210931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381125" y="444500"/>
            <a:ext cx="9144000" cy="5056188"/>
          </a:xfrm>
        </p:spPr>
        <p:txBody>
          <a:bodyPr>
            <a:normAutofit/>
          </a:bodyPr>
          <a:lstStyle/>
          <a:p>
            <a:r>
              <a:rPr lang="en-US" sz="4400" dirty="0">
                <a:solidFill>
                  <a:schemeClr val="bg1"/>
                </a:solidFill>
                <a:latin typeface="Vijaya" panose="02020604020202020204" pitchFamily="18" charset="0"/>
                <a:cs typeface="Vijaya" panose="02020604020202020204" pitchFamily="18" charset="0"/>
              </a:rPr>
              <a:t>What Draws People to Jesus?</a:t>
            </a:r>
          </a:p>
          <a:p>
            <a:endParaRPr lang="en-US" sz="4400" dirty="0">
              <a:solidFill>
                <a:schemeClr val="bg1"/>
              </a:solidFill>
              <a:latin typeface="Vijaya" panose="02020604020202020204" pitchFamily="18" charset="0"/>
              <a:cs typeface="Vijaya" panose="02020604020202020204" pitchFamily="18" charset="0"/>
            </a:endParaRPr>
          </a:p>
          <a:p>
            <a:endParaRPr lang="en-US" sz="4400" dirty="0">
              <a:solidFill>
                <a:schemeClr val="bg1"/>
              </a:solidFill>
              <a:latin typeface="Vijaya" panose="02020604020202020204" pitchFamily="18" charset="0"/>
              <a:cs typeface="Vijaya" panose="02020604020202020204" pitchFamily="18" charset="0"/>
            </a:endParaRPr>
          </a:p>
          <a:p>
            <a:r>
              <a:rPr lang="en-US" sz="9600" dirty="0">
                <a:solidFill>
                  <a:schemeClr val="bg1"/>
                </a:solidFill>
                <a:latin typeface="Vijaya" panose="02020604020202020204" pitchFamily="18" charset="0"/>
                <a:cs typeface="Vijaya" panose="02020604020202020204" pitchFamily="18" charset="0"/>
              </a:rPr>
              <a:t>Invitation</a:t>
            </a:r>
          </a:p>
        </p:txBody>
      </p:sp>
    </p:spTree>
    <p:extLst>
      <p:ext uri="{BB962C8B-B14F-4D97-AF65-F5344CB8AC3E}">
        <p14:creationId xmlns:p14="http://schemas.microsoft.com/office/powerpoint/2010/main" val="159341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381125" y="444500"/>
            <a:ext cx="9144000" cy="5056188"/>
          </a:xfrm>
        </p:spPr>
        <p:txBody>
          <a:bodyPr>
            <a:normAutofit/>
          </a:bodyPr>
          <a:lstStyle/>
          <a:p>
            <a:r>
              <a:rPr lang="en-US" sz="4400" dirty="0">
                <a:solidFill>
                  <a:schemeClr val="bg1"/>
                </a:solidFill>
                <a:latin typeface="Vijaya" panose="02020604020202020204" pitchFamily="18" charset="0"/>
                <a:cs typeface="Vijaya" panose="02020604020202020204" pitchFamily="18" charset="0"/>
              </a:rPr>
              <a:t>What Draws People to Jesus?</a:t>
            </a:r>
          </a:p>
          <a:p>
            <a:endParaRPr lang="en-US" sz="4400" dirty="0">
              <a:solidFill>
                <a:schemeClr val="bg1"/>
              </a:solidFill>
              <a:latin typeface="Vijaya" panose="02020604020202020204" pitchFamily="18" charset="0"/>
              <a:cs typeface="Vijaya" panose="02020604020202020204" pitchFamily="18" charset="0"/>
            </a:endParaRPr>
          </a:p>
          <a:p>
            <a:endParaRPr lang="en-US" sz="4400" dirty="0">
              <a:solidFill>
                <a:schemeClr val="bg1"/>
              </a:solidFill>
              <a:latin typeface="Vijaya" panose="02020604020202020204" pitchFamily="18" charset="0"/>
              <a:cs typeface="Vijaya" panose="02020604020202020204" pitchFamily="18" charset="0"/>
            </a:endParaRPr>
          </a:p>
          <a:p>
            <a:r>
              <a:rPr lang="en-US" sz="9600" dirty="0">
                <a:solidFill>
                  <a:schemeClr val="bg1"/>
                </a:solidFill>
                <a:latin typeface="Vijaya" panose="02020604020202020204" pitchFamily="18" charset="0"/>
                <a:cs typeface="Vijaya" panose="02020604020202020204" pitchFamily="18" charset="0"/>
              </a:rPr>
              <a:t>Encounters</a:t>
            </a:r>
          </a:p>
        </p:txBody>
      </p:sp>
    </p:spTree>
    <p:extLst>
      <p:ext uri="{BB962C8B-B14F-4D97-AF65-F5344CB8AC3E}">
        <p14:creationId xmlns:p14="http://schemas.microsoft.com/office/powerpoint/2010/main" val="2669697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381125" y="444500"/>
            <a:ext cx="9144000" cy="5056188"/>
          </a:xfrm>
        </p:spPr>
        <p:txBody>
          <a:bodyPr>
            <a:normAutofit/>
          </a:bodyPr>
          <a:lstStyle/>
          <a:p>
            <a:r>
              <a:rPr lang="en-US" sz="4400" dirty="0">
                <a:solidFill>
                  <a:schemeClr val="bg1"/>
                </a:solidFill>
                <a:latin typeface="Vijaya" panose="02020604020202020204" pitchFamily="18" charset="0"/>
                <a:cs typeface="Vijaya" panose="02020604020202020204" pitchFamily="18" charset="0"/>
              </a:rPr>
              <a:t>What Draws People to Jesus?</a:t>
            </a:r>
          </a:p>
          <a:p>
            <a:endParaRPr lang="en-US" sz="4400" dirty="0">
              <a:solidFill>
                <a:schemeClr val="bg1"/>
              </a:solidFill>
              <a:latin typeface="Vijaya" panose="02020604020202020204" pitchFamily="18" charset="0"/>
              <a:cs typeface="Vijaya" panose="02020604020202020204" pitchFamily="18" charset="0"/>
            </a:endParaRPr>
          </a:p>
          <a:p>
            <a:endParaRPr lang="en-US" sz="4400" dirty="0">
              <a:solidFill>
                <a:schemeClr val="bg1"/>
              </a:solidFill>
              <a:latin typeface="Vijaya" panose="02020604020202020204" pitchFamily="18" charset="0"/>
              <a:cs typeface="Vijaya" panose="02020604020202020204" pitchFamily="18" charset="0"/>
            </a:endParaRPr>
          </a:p>
          <a:p>
            <a:r>
              <a:rPr lang="en-US" sz="9600" dirty="0">
                <a:solidFill>
                  <a:schemeClr val="bg1"/>
                </a:solidFill>
                <a:latin typeface="Vijaya" panose="02020604020202020204" pitchFamily="18" charset="0"/>
                <a:cs typeface="Vijaya" panose="02020604020202020204" pitchFamily="18" charset="0"/>
              </a:rPr>
              <a:t>Luke 5:17-24</a:t>
            </a:r>
          </a:p>
        </p:txBody>
      </p:sp>
    </p:spTree>
    <p:extLst>
      <p:ext uri="{BB962C8B-B14F-4D97-AF65-F5344CB8AC3E}">
        <p14:creationId xmlns:p14="http://schemas.microsoft.com/office/powerpoint/2010/main" val="128642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381125" y="444500"/>
            <a:ext cx="9144000" cy="5056188"/>
          </a:xfrm>
        </p:spPr>
        <p:txBody>
          <a:bodyPr>
            <a:normAutofit/>
          </a:bodyPr>
          <a:lstStyle/>
          <a:p>
            <a:r>
              <a:rPr lang="en-US" sz="4400" b="1" dirty="0">
                <a:solidFill>
                  <a:schemeClr val="bg1"/>
                </a:solidFill>
                <a:latin typeface="Vijaya" panose="02020604020202020204" pitchFamily="18" charset="0"/>
                <a:cs typeface="Vijaya" panose="02020604020202020204" pitchFamily="18" charset="0"/>
              </a:rPr>
              <a:t>Drawn To Jesus</a:t>
            </a:r>
          </a:p>
          <a:p>
            <a:endParaRPr lang="en-US" sz="4400" dirty="0">
              <a:solidFill>
                <a:schemeClr val="bg1"/>
              </a:solidFill>
              <a:latin typeface="Vijaya" panose="02020604020202020204" pitchFamily="18" charset="0"/>
              <a:cs typeface="Vijaya" panose="02020604020202020204" pitchFamily="18" charset="0"/>
            </a:endParaRPr>
          </a:p>
          <a:p>
            <a:endParaRPr lang="en-US" sz="4400" dirty="0">
              <a:solidFill>
                <a:schemeClr val="bg1"/>
              </a:solidFill>
              <a:latin typeface="Vijaya" panose="02020604020202020204" pitchFamily="18" charset="0"/>
              <a:cs typeface="Vijaya" panose="02020604020202020204" pitchFamily="18" charset="0"/>
            </a:endParaRPr>
          </a:p>
          <a:p>
            <a:r>
              <a:rPr lang="en-US" sz="4400" b="1" dirty="0">
                <a:solidFill>
                  <a:schemeClr val="bg1"/>
                </a:solidFill>
                <a:latin typeface="Vijaya" panose="02020604020202020204" pitchFamily="18" charset="0"/>
                <a:cs typeface="Vijaya" panose="02020604020202020204" pitchFamily="18" charset="0"/>
              </a:rPr>
              <a:t>Love</a:t>
            </a:r>
            <a:r>
              <a:rPr lang="en-US" sz="4400" dirty="0">
                <a:solidFill>
                  <a:schemeClr val="bg1"/>
                </a:solidFill>
                <a:latin typeface="Vijaya" panose="02020604020202020204" pitchFamily="18" charset="0"/>
                <a:cs typeface="Vijaya" panose="02020604020202020204" pitchFamily="18" charset="0"/>
              </a:rPr>
              <a:t> your neighbor</a:t>
            </a:r>
          </a:p>
          <a:p>
            <a:r>
              <a:rPr lang="en-US" sz="4400" b="1" dirty="0">
                <a:solidFill>
                  <a:schemeClr val="bg1"/>
                </a:solidFill>
                <a:latin typeface="Vijaya" panose="02020604020202020204" pitchFamily="18" charset="0"/>
                <a:cs typeface="Vijaya" panose="02020604020202020204" pitchFamily="18" charset="0"/>
              </a:rPr>
              <a:t>Invite</a:t>
            </a:r>
            <a:r>
              <a:rPr lang="en-US" sz="4400" dirty="0">
                <a:solidFill>
                  <a:schemeClr val="bg1"/>
                </a:solidFill>
                <a:latin typeface="Vijaya" panose="02020604020202020204" pitchFamily="18" charset="0"/>
                <a:cs typeface="Vijaya" panose="02020604020202020204" pitchFamily="18" charset="0"/>
              </a:rPr>
              <a:t> them to connect</a:t>
            </a:r>
          </a:p>
          <a:p>
            <a:r>
              <a:rPr lang="en-US" sz="4400" b="1" dirty="0">
                <a:solidFill>
                  <a:schemeClr val="bg1"/>
                </a:solidFill>
                <a:latin typeface="Vijaya" panose="02020604020202020204" pitchFamily="18" charset="0"/>
                <a:cs typeface="Vijaya" panose="02020604020202020204" pitchFamily="18" charset="0"/>
              </a:rPr>
              <a:t>Encounter</a:t>
            </a:r>
            <a:r>
              <a:rPr lang="en-US" sz="4400" dirty="0">
                <a:solidFill>
                  <a:schemeClr val="bg1"/>
                </a:solidFill>
                <a:latin typeface="Vijaya" panose="02020604020202020204" pitchFamily="18" charset="0"/>
                <a:cs typeface="Vijaya" panose="02020604020202020204" pitchFamily="18" charset="0"/>
              </a:rPr>
              <a:t> His love</a:t>
            </a:r>
          </a:p>
        </p:txBody>
      </p:sp>
    </p:spTree>
    <p:extLst>
      <p:ext uri="{BB962C8B-B14F-4D97-AF65-F5344CB8AC3E}">
        <p14:creationId xmlns:p14="http://schemas.microsoft.com/office/powerpoint/2010/main" val="62145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381125" y="444500"/>
            <a:ext cx="9144000" cy="5056188"/>
          </a:xfrm>
        </p:spPr>
        <p:txBody>
          <a:bodyPr>
            <a:normAutofit/>
          </a:bodyPr>
          <a:lstStyle/>
          <a:p>
            <a:r>
              <a:rPr lang="en-US" sz="4400" dirty="0">
                <a:solidFill>
                  <a:schemeClr val="bg1"/>
                </a:solidFill>
                <a:latin typeface="Vijaya" panose="02020604020202020204" pitchFamily="18" charset="0"/>
                <a:cs typeface="Vijaya" panose="02020604020202020204" pitchFamily="18" charset="0"/>
              </a:rPr>
              <a:t>What Draws People to Jesus?</a:t>
            </a:r>
          </a:p>
          <a:p>
            <a:endParaRPr lang="en-US" sz="4400" dirty="0">
              <a:solidFill>
                <a:schemeClr val="bg1"/>
              </a:solidFill>
              <a:latin typeface="Vijaya" panose="02020604020202020204" pitchFamily="18" charset="0"/>
              <a:cs typeface="Vijaya" panose="02020604020202020204" pitchFamily="18" charset="0"/>
            </a:endParaRPr>
          </a:p>
          <a:p>
            <a:endParaRPr lang="en-US" sz="4400" dirty="0">
              <a:solidFill>
                <a:schemeClr val="bg1"/>
              </a:solidFill>
              <a:latin typeface="Vijaya" panose="02020604020202020204" pitchFamily="18" charset="0"/>
              <a:cs typeface="Vijaya" panose="02020604020202020204" pitchFamily="18" charset="0"/>
            </a:endParaRPr>
          </a:p>
          <a:p>
            <a:r>
              <a:rPr lang="en-US" sz="9600" dirty="0">
                <a:solidFill>
                  <a:schemeClr val="bg1"/>
                </a:solidFill>
                <a:latin typeface="Vijaya" panose="02020604020202020204" pitchFamily="18" charset="0"/>
                <a:cs typeface="Vijaya" panose="02020604020202020204" pitchFamily="18" charset="0"/>
              </a:rPr>
              <a:t>Love</a:t>
            </a:r>
          </a:p>
        </p:txBody>
      </p:sp>
    </p:spTree>
    <p:extLst>
      <p:ext uri="{BB962C8B-B14F-4D97-AF65-F5344CB8AC3E}">
        <p14:creationId xmlns:p14="http://schemas.microsoft.com/office/powerpoint/2010/main" val="424034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123950" y="1044575"/>
            <a:ext cx="9144000" cy="3327400"/>
          </a:xfrm>
        </p:spPr>
        <p:txBody>
          <a:bodyPr>
            <a:normAutofit/>
          </a:bodyPr>
          <a:lstStyle/>
          <a:p>
            <a:r>
              <a:rPr lang="en-US" sz="4400" dirty="0">
                <a:solidFill>
                  <a:schemeClr val="bg1"/>
                </a:solidFill>
                <a:latin typeface="Vijaya" panose="02020604020202020204" pitchFamily="18" charset="0"/>
                <a:cs typeface="Vijaya" panose="02020604020202020204" pitchFamily="18" charset="0"/>
              </a:rPr>
              <a:t>A new command I give you:  Love one another.  As I have loved you, so you must love one another.  By this all men will know that you are my disciples if you love one another.</a:t>
            </a:r>
          </a:p>
          <a:p>
            <a:pPr algn="r"/>
            <a:r>
              <a:rPr lang="en-US" sz="2800" dirty="0">
                <a:solidFill>
                  <a:schemeClr val="bg1"/>
                </a:solidFill>
                <a:latin typeface="Vijaya" panose="02020604020202020204" pitchFamily="18" charset="0"/>
                <a:cs typeface="Vijaya" panose="02020604020202020204" pitchFamily="18" charset="0"/>
              </a:rPr>
              <a:t>John 13:34</a:t>
            </a:r>
          </a:p>
        </p:txBody>
      </p:sp>
    </p:spTree>
    <p:extLst>
      <p:ext uri="{BB962C8B-B14F-4D97-AF65-F5344CB8AC3E}">
        <p14:creationId xmlns:p14="http://schemas.microsoft.com/office/powerpoint/2010/main" val="331523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23963" y="1644650"/>
            <a:ext cx="10206038" cy="3327400"/>
          </a:xfrm>
        </p:spPr>
        <p:txBody>
          <a:bodyPr>
            <a:normAutofit/>
          </a:bodyPr>
          <a:lstStyle/>
          <a:p>
            <a:r>
              <a:rPr lang="en-US" sz="4400" dirty="0">
                <a:solidFill>
                  <a:schemeClr val="bg1"/>
                </a:solidFill>
                <a:effectLst/>
                <a:latin typeface="Vijaya" panose="02020604020202020204" pitchFamily="18" charset="0"/>
                <a:cs typeface="Vijaya" panose="02020604020202020204" pitchFamily="18" charset="0"/>
              </a:rPr>
              <a:t>The best portion of a good man’s life; His little, nameless, unremembered acts of kindness and of love.</a:t>
            </a:r>
          </a:p>
          <a:p>
            <a:r>
              <a:rPr lang="en-US" sz="2800" i="1" dirty="0">
                <a:solidFill>
                  <a:schemeClr val="bg1"/>
                </a:solidFill>
                <a:latin typeface="Vijaya" panose="02020604020202020204" pitchFamily="18" charset="0"/>
                <a:cs typeface="Vijaya" panose="02020604020202020204" pitchFamily="18" charset="0"/>
              </a:rPr>
              <a:t> 					</a:t>
            </a:r>
            <a:r>
              <a:rPr lang="en-US" i="1" dirty="0">
                <a:solidFill>
                  <a:schemeClr val="bg1"/>
                </a:solidFill>
                <a:latin typeface="Vijaya" panose="02020604020202020204" pitchFamily="18" charset="0"/>
                <a:cs typeface="Vijaya" panose="02020604020202020204" pitchFamily="18" charset="0"/>
              </a:rPr>
              <a:t>William Wordsworth, Poet</a:t>
            </a:r>
            <a:endParaRPr lang="en-US" sz="2000" i="1" dirty="0">
              <a:solidFill>
                <a:schemeClr val="bg1"/>
              </a:solidFill>
              <a:latin typeface="Vijaya" panose="02020604020202020204" pitchFamily="18" charset="0"/>
              <a:cs typeface="Vijaya" panose="02020604020202020204" pitchFamily="18" charset="0"/>
            </a:endParaRPr>
          </a:p>
          <a:p>
            <a:endParaRPr lang="en-US" sz="2800" dirty="0">
              <a:solidFill>
                <a:schemeClr val="bg1"/>
              </a:solidFill>
              <a:latin typeface="Vijaya" panose="02020604020202020204" pitchFamily="18" charset="0"/>
              <a:cs typeface="Vijaya" panose="02020604020202020204" pitchFamily="18" charset="0"/>
            </a:endParaRPr>
          </a:p>
        </p:txBody>
      </p:sp>
    </p:spTree>
    <p:extLst>
      <p:ext uri="{BB962C8B-B14F-4D97-AF65-F5344CB8AC3E}">
        <p14:creationId xmlns:p14="http://schemas.microsoft.com/office/powerpoint/2010/main" val="209129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23963" y="1644650"/>
            <a:ext cx="10206038" cy="3327400"/>
          </a:xfrm>
        </p:spPr>
        <p:txBody>
          <a:bodyPr>
            <a:normAutofit/>
          </a:bodyPr>
          <a:lstStyle/>
          <a:p>
            <a:r>
              <a:rPr lang="en-US" sz="4400" dirty="0">
                <a:solidFill>
                  <a:schemeClr val="bg1"/>
                </a:solidFill>
                <a:effectLst/>
                <a:latin typeface="Vijaya" panose="02020604020202020204" pitchFamily="18" charset="0"/>
                <a:cs typeface="Vijaya" panose="02020604020202020204" pitchFamily="18" charset="0"/>
              </a:rPr>
              <a:t>Remember there’s no such thing as a small act of kindness. Every act creates a ripple with no logical end.</a:t>
            </a:r>
          </a:p>
          <a:p>
            <a:r>
              <a:rPr lang="en-US" sz="2000" dirty="0">
                <a:solidFill>
                  <a:schemeClr val="bg1"/>
                </a:solidFill>
              </a:rPr>
              <a:t>					</a:t>
            </a:r>
            <a:r>
              <a:rPr lang="en-US" dirty="0">
                <a:solidFill>
                  <a:schemeClr val="bg1"/>
                </a:solidFill>
                <a:latin typeface="Vijaya" panose="02020604020202020204" pitchFamily="18" charset="0"/>
                <a:cs typeface="Vijaya" panose="02020604020202020204" pitchFamily="18" charset="0"/>
              </a:rPr>
              <a:t>Scott Adams, Creator of Dilbert Comic</a:t>
            </a:r>
            <a:endParaRPr lang="en-US" sz="1200" dirty="0">
              <a:solidFill>
                <a:schemeClr val="bg1"/>
              </a:solidFill>
              <a:latin typeface="Vijaya" panose="02020604020202020204" pitchFamily="18" charset="0"/>
              <a:cs typeface="Vijaya" panose="02020604020202020204" pitchFamily="18" charset="0"/>
            </a:endParaRPr>
          </a:p>
        </p:txBody>
      </p:sp>
    </p:spTree>
    <p:extLst>
      <p:ext uri="{BB962C8B-B14F-4D97-AF65-F5344CB8AC3E}">
        <p14:creationId xmlns:p14="http://schemas.microsoft.com/office/powerpoint/2010/main" val="261785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23963" y="1644650"/>
            <a:ext cx="10206038" cy="3327400"/>
          </a:xfrm>
        </p:spPr>
        <p:txBody>
          <a:bodyPr>
            <a:normAutofit/>
          </a:bodyPr>
          <a:lstStyle/>
          <a:p>
            <a:r>
              <a:rPr lang="en-US" sz="4400" dirty="0">
                <a:solidFill>
                  <a:schemeClr val="bg1"/>
                </a:solidFill>
                <a:effectLst/>
                <a:latin typeface="Vijaya" panose="02020604020202020204" pitchFamily="18" charset="0"/>
                <a:cs typeface="Vijaya" panose="02020604020202020204" pitchFamily="18" charset="0"/>
              </a:rPr>
              <a:t>No act of kindness, no matter how small, is ever wasted.</a:t>
            </a:r>
          </a:p>
          <a:p>
            <a:r>
              <a:rPr lang="en-US" dirty="0">
                <a:solidFill>
                  <a:schemeClr val="bg1"/>
                </a:solidFill>
                <a:latin typeface="Vijaya" panose="02020604020202020204" pitchFamily="18" charset="0"/>
                <a:cs typeface="Vijaya" panose="02020604020202020204" pitchFamily="18" charset="0"/>
              </a:rPr>
              <a:t>								 Aesop, Fabulist</a:t>
            </a:r>
          </a:p>
        </p:txBody>
      </p:sp>
    </p:spTree>
    <p:extLst>
      <p:ext uri="{BB962C8B-B14F-4D97-AF65-F5344CB8AC3E}">
        <p14:creationId xmlns:p14="http://schemas.microsoft.com/office/powerpoint/2010/main" val="379187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23963" y="1644650"/>
            <a:ext cx="10206038" cy="3327400"/>
          </a:xfrm>
        </p:spPr>
        <p:txBody>
          <a:bodyPr>
            <a:normAutofit/>
          </a:bodyPr>
          <a:lstStyle/>
          <a:p>
            <a:r>
              <a:rPr lang="en-US" sz="4400" dirty="0">
                <a:solidFill>
                  <a:schemeClr val="bg1"/>
                </a:solidFill>
                <a:effectLst/>
                <a:latin typeface="Vijaya" panose="02020604020202020204" pitchFamily="18" charset="0"/>
                <a:cs typeface="Vijaya" panose="02020604020202020204" pitchFamily="18" charset="0"/>
              </a:rPr>
              <a:t>The best part of life is not just surviving, but thriving with passion and compassion and humor and style and generosity and kindness.</a:t>
            </a:r>
          </a:p>
          <a:p>
            <a:r>
              <a:rPr lang="en-US" sz="4400" dirty="0">
                <a:solidFill>
                  <a:schemeClr val="bg1"/>
                </a:solidFill>
                <a:latin typeface="Vijaya" panose="02020604020202020204" pitchFamily="18" charset="0"/>
                <a:cs typeface="Vijaya" panose="02020604020202020204" pitchFamily="18" charset="0"/>
              </a:rPr>
              <a:t> 								</a:t>
            </a:r>
            <a:r>
              <a:rPr lang="en-US" dirty="0">
                <a:solidFill>
                  <a:schemeClr val="bg1"/>
                </a:solidFill>
                <a:latin typeface="Vijaya" panose="02020604020202020204" pitchFamily="18" charset="0"/>
                <a:cs typeface="Vijaya" panose="02020604020202020204" pitchFamily="18" charset="0"/>
              </a:rPr>
              <a:t>Maya Angelou, Author</a:t>
            </a:r>
            <a:endParaRPr lang="en-US" sz="4400" dirty="0">
              <a:solidFill>
                <a:schemeClr val="bg1"/>
              </a:solidFill>
              <a:latin typeface="Vijaya" panose="02020604020202020204" pitchFamily="18" charset="0"/>
              <a:cs typeface="Vijaya" panose="02020604020202020204" pitchFamily="18" charset="0"/>
            </a:endParaRPr>
          </a:p>
        </p:txBody>
      </p:sp>
    </p:spTree>
    <p:extLst>
      <p:ext uri="{BB962C8B-B14F-4D97-AF65-F5344CB8AC3E}">
        <p14:creationId xmlns:p14="http://schemas.microsoft.com/office/powerpoint/2010/main" val="190228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23963" y="1644650"/>
            <a:ext cx="10206038" cy="4641850"/>
          </a:xfrm>
        </p:spPr>
        <p:txBody>
          <a:bodyPr>
            <a:normAutofit fontScale="92500"/>
          </a:bodyPr>
          <a:lstStyle/>
          <a:p>
            <a:r>
              <a:rPr lang="en-US" sz="4800" dirty="0">
                <a:solidFill>
                  <a:schemeClr val="bg1"/>
                </a:solidFill>
                <a:effectLst/>
                <a:latin typeface="Vijaya" panose="02020604020202020204" pitchFamily="18" charset="0"/>
                <a:cs typeface="Vijaya" panose="02020604020202020204" pitchFamily="18" charset="0"/>
              </a:rPr>
              <a:t>I have never met a person whose greatest need was anything other than real, unconditional love. You can find it in a simple act of kindness toward someone who needs help. There is no mistaking love…it is the common fiber of life, the flame that heats our soul, energizes our spirit and supplies passion to our lives.</a:t>
            </a:r>
          </a:p>
          <a:p>
            <a:pPr algn="r"/>
            <a:r>
              <a:rPr lang="en-US" sz="2600" dirty="0">
                <a:solidFill>
                  <a:schemeClr val="bg1"/>
                </a:solidFill>
                <a:latin typeface="Vijaya" panose="02020604020202020204" pitchFamily="18" charset="0"/>
                <a:cs typeface="Vijaya" panose="02020604020202020204" pitchFamily="18" charset="0"/>
              </a:rPr>
              <a:t>— Elisabeth Kübler-Ross, Author</a:t>
            </a:r>
          </a:p>
        </p:txBody>
      </p:sp>
    </p:spTree>
    <p:extLst>
      <p:ext uri="{BB962C8B-B14F-4D97-AF65-F5344CB8AC3E}">
        <p14:creationId xmlns:p14="http://schemas.microsoft.com/office/powerpoint/2010/main" val="3060955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46A064-28E3-2545-9B71-A72CFCEAB41B}"/>
              </a:ext>
            </a:extLst>
          </p:cNvPr>
          <p:cNvPicPr>
            <a:picLocks noChangeAspect="1"/>
          </p:cNvPicPr>
          <p:nvPr/>
        </p:nvPicPr>
        <p:blipFill>
          <a:blip r:embed="rId2">
            <a:alphaModFix amt="46000"/>
          </a:blip>
          <a:stretch>
            <a:fillRect/>
          </a:stretch>
        </p:blipFill>
        <p:spPr>
          <a:xfrm>
            <a:off x="0" y="0"/>
            <a:ext cx="12192000" cy="6858000"/>
          </a:xfrm>
          <a:prstGeom prst="rect">
            <a:avLst/>
          </a:prstGeom>
          <a:effectLst>
            <a:outerShdw blurRad="50800" dist="50800" dir="5400000" algn="ctr" rotWithShape="0">
              <a:srgbClr val="000000"/>
            </a:outerShdw>
          </a:effectLst>
        </p:spPr>
      </p:pic>
      <p:sp>
        <p:nvSpPr>
          <p:cNvPr id="6" name="Subtitle 5">
            <a:extLst>
              <a:ext uri="{FF2B5EF4-FFF2-40B4-BE49-F238E27FC236}">
                <a16:creationId xmlns:a16="http://schemas.microsoft.com/office/drawing/2014/main" id="{B19F03D6-029B-CD48-9BD6-C3EBE3D81A74}"/>
              </a:ext>
            </a:extLst>
          </p:cNvPr>
          <p:cNvSpPr>
            <a:spLocks noGrp="1"/>
          </p:cNvSpPr>
          <p:nvPr>
            <p:ph type="subTitle" idx="1"/>
          </p:nvPr>
        </p:nvSpPr>
        <p:spPr>
          <a:xfrm>
            <a:off x="1281112" y="1873250"/>
            <a:ext cx="9144000" cy="3327400"/>
          </a:xfrm>
        </p:spPr>
        <p:txBody>
          <a:bodyPr>
            <a:normAutofit/>
          </a:bodyPr>
          <a:lstStyle/>
          <a:p>
            <a:pPr lvl="1"/>
            <a:r>
              <a:rPr lang="en-US" sz="4400" dirty="0">
                <a:solidFill>
                  <a:schemeClr val="bg1"/>
                </a:solidFill>
                <a:latin typeface="Vijaya" panose="02020604020202020204" pitchFamily="18" charset="0"/>
                <a:cs typeface="Vijaya" panose="02020604020202020204" pitchFamily="18" charset="0"/>
              </a:rPr>
              <a:t>Love the lord God with all your heart, soul, mind and strength.  The second, Love your neighbor as yourself.  There are no other greater commandments than these.  </a:t>
            </a:r>
          </a:p>
          <a:p>
            <a:pPr algn="r"/>
            <a:r>
              <a:rPr lang="en-US" sz="2800" dirty="0">
                <a:solidFill>
                  <a:schemeClr val="bg1"/>
                </a:solidFill>
                <a:latin typeface="Vijaya" panose="02020604020202020204" pitchFamily="18" charset="0"/>
                <a:cs typeface="Vijaya" panose="02020604020202020204" pitchFamily="18" charset="0"/>
              </a:rPr>
              <a:t>Mark 12:31</a:t>
            </a:r>
          </a:p>
        </p:txBody>
      </p:sp>
    </p:spTree>
    <p:extLst>
      <p:ext uri="{BB962C8B-B14F-4D97-AF65-F5344CB8AC3E}">
        <p14:creationId xmlns:p14="http://schemas.microsoft.com/office/powerpoint/2010/main" val="3039849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323</Words>
  <Application>Microsoft Macintosh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Vijaya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Tom Hogan</dc:creator>
  <cp:keywords/>
  <dc:description/>
  <cp:lastModifiedBy>Tom Hogan</cp:lastModifiedBy>
  <cp:revision>13</cp:revision>
  <dcterms:created xsi:type="dcterms:W3CDTF">2019-12-06T21:08:06Z</dcterms:created>
  <dcterms:modified xsi:type="dcterms:W3CDTF">2019-12-10T12:56:31Z</dcterms:modified>
  <cp:category/>
</cp:coreProperties>
</file>