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0" r:id="rId2"/>
    <p:sldId id="282" r:id="rId3"/>
    <p:sldId id="284" r:id="rId4"/>
    <p:sldId id="285" r:id="rId5"/>
    <p:sldId id="286" r:id="rId6"/>
    <p:sldId id="283" r:id="rId7"/>
    <p:sldId id="29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8" r:id="rId16"/>
    <p:sldId id="299" r:id="rId17"/>
    <p:sldId id="300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87"/>
  </p:normalViewPr>
  <p:slideViewPr>
    <p:cSldViewPr snapToGrid="0" snapToObjects="1">
      <p:cViewPr varScale="1">
        <p:scale>
          <a:sx n="90" d="100"/>
          <a:sy n="90" d="100"/>
        </p:scale>
        <p:origin x="23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5BC4A-5679-1A4B-8E6B-BFE6186D0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7113F9-DDA5-EE48-AF62-4EA14F312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F1A60-21E9-444C-8AD1-D83E2342F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4/4/19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80862-EBBE-304B-BB8B-CDEA980C5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C7618-CE4A-F44C-AE84-0B072F94E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764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8700A-3C92-FE4B-96B3-09FB2F593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26481-D4C1-1640-AD3E-5FFBD4E3F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90990-2615-144E-8F5D-905D9EFDC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4/4/19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5BA30-5F35-994F-89EA-69797B8C2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0E7E8-4E7A-9C4F-BDED-88B263819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96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2CA2C2-34FB-9F42-9EB9-B09087A8A3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664C4-6351-5141-9A53-D587CF3A3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DDFE9-6EEB-8944-8588-B6A3099F4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4/4/19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2F666-377A-7444-A01C-D77B27EB6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E5423-37C4-9A4D-ACBA-C34BCD755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6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50F0B-F1D1-6048-99DA-0268ABC42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EAF6C-3074-E742-880F-68F9BB2FC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66CBF-948D-DD44-A80D-58D16553A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4/4/19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98C29-316E-0441-97EC-E7FDAB0D2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77137-9AE6-7E46-B632-EC7927BD2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44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62242-A334-1444-AEED-9F0A822BE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476A4-9A66-1E47-97E3-5F334D8B5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BFE7-CDC2-F244-996A-0FBCB3EB5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4/4/19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DF70A-7E62-D04B-BA6E-D07203FD7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411C1-C49D-4749-BFD0-281C176B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67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0A5A1-2B1E-A444-BD6B-74E056CC1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9865A-7B09-FB4D-9BB7-DC2EEACB97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F01B35-1720-184D-9561-4687EF238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7EC23-F4A0-404E-BF9C-D10E67902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4/4/19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3162B8-ECCF-9E46-8F8E-3729CF7AB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B9CE9-50A3-DE4D-9F2A-C85E24BC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02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472E6-F143-C84D-847B-CB4D0640B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C0B75-8092-F044-A436-447A77DA9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9A4D4F-314C-F04C-A378-57D35DE33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B2B8CD-9DB1-DF42-93AA-EE1BB344BF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593B69-805C-F94D-B959-59C69D2DAB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A2F61B-F151-994E-83F4-2590DFADB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4/4/19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46D114-0673-8047-ACDB-AA97E9980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9E966F-3A7C-8D40-A13C-43EDCB03B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41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09CC3-DA74-2E4B-9333-2EC7DDE36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37C38E-9404-D546-A722-304FBCF3D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4/4/19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16FD75-9DE5-374F-AE6D-7453CC87D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FBEBD7-E20A-1048-972D-707AC39F4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12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0EA093-C246-964E-BEF0-BF4FD2983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4/4/19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7ECC02-7D30-5545-94A5-39E2F5C88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D542F-7171-3C48-B1F4-967FED8C4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02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18956-EC1A-6644-A96D-97E01DCB7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E7369-4BE7-D840-BB92-2CBD22F91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8F51F1-335C-7C4E-B582-B3F7C182E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3364E-0147-A544-AA21-FCDB192F2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4/4/19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224B16-4F6E-6F40-930D-390BE4199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1977D-FBE8-D64F-9467-5068611E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88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76EF0-13FB-054D-9CFC-D24121BE9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48F4D1-D196-0849-9593-4CA58559E0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D8457D-A36E-C847-877C-6913CC23F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2DD8D-5424-124A-B7BA-C986D2BF6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A975-4CBF-2F40-B58D-3AF18E7641FB}" type="datetimeFigureOut">
              <a:rPr lang="en-US" smtClean="0"/>
              <a:t>4/4/19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44BEF-B352-2C42-8591-5ADB613C7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06C9A6-E00E-514F-8B67-DB380D8C8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62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67ECC3-0034-B64F-9915-2577814BB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80D56E-2D17-A742-8162-CE72BA37B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1236C-A644-B245-8E84-6B828654B4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AA975-4CBF-2F40-B58D-3AF18E7641FB}" type="datetimeFigureOut">
              <a:rPr lang="en-US" smtClean="0"/>
              <a:t>4/4/19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F3D59-40AE-E74D-9737-9734F3D01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3C437-F9EA-F947-AE08-7647A97AA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47C9F-64DA-9347-95E9-CB1D5D91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5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Mark 1:32-37 </a:t>
            </a:r>
          </a:p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That evening after sunset the people brought to Jesus all the sick and demon-possessed.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33 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whole town gathered at the door,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34 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Jesus healed many who had various diseases. He also drove out many demons, but he would not let the demons speak because they knew who 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FCB67B-A500-104B-8BB4-2274E85780B8}"/>
              </a:ext>
            </a:extLst>
          </p:cNvPr>
          <p:cNvSpPr txBox="1"/>
          <p:nvPr/>
        </p:nvSpPr>
        <p:spPr>
          <a:xfrm>
            <a:off x="451104" y="853441"/>
            <a:ext cx="1128979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entury Gothic" panose="020B0502020202020204" pitchFamily="34" charset="0"/>
              </a:rPr>
              <a:t>Genesis 1:1-2</a:t>
            </a:r>
          </a:p>
          <a:p>
            <a:r>
              <a:rPr lang="en-US" sz="3000" b="1" dirty="0">
                <a:latin typeface="Century Gothic" panose="020B0502020202020204" pitchFamily="34" charset="0"/>
              </a:rPr>
              <a:t>In the beginning God created the heavens and the earth. </a:t>
            </a:r>
            <a:r>
              <a:rPr lang="en-US" sz="3000" b="1" baseline="30000" dirty="0">
                <a:latin typeface="Century Gothic" panose="020B0502020202020204" pitchFamily="34" charset="0"/>
              </a:rPr>
              <a:t>2 </a:t>
            </a:r>
            <a:r>
              <a:rPr lang="en-US" sz="3000" b="1" dirty="0">
                <a:latin typeface="Century Gothic" panose="020B0502020202020204" pitchFamily="34" charset="0"/>
              </a:rPr>
              <a:t>Now the earth was formless and empty, darkness was over the surface of the deep, and the Spirit of God was hovering over the waters.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91A646-DE42-104D-9DE0-C24759AE0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2E677F-8DAC-B542-8211-471D7AAB7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56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Mark 1:32-37 </a:t>
            </a:r>
          </a:p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That evening after sunset the people brought to Jesus all the sick and demon-possessed.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33 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whole town gathered at the door,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34 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Jesus healed many who had various diseases. He also drove out many demons, but he would not let the demons speak because they knew who 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BE42D4-AA39-2849-873A-8B8237B1F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A74646-6DAD-E744-B57F-FF52117CC0B6}"/>
              </a:ext>
            </a:extLst>
          </p:cNvPr>
          <p:cNvSpPr txBox="1"/>
          <p:nvPr/>
        </p:nvSpPr>
        <p:spPr>
          <a:xfrm>
            <a:off x="308919" y="853441"/>
            <a:ext cx="1156592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Luke 24:13-33</a:t>
            </a:r>
          </a:p>
          <a:p>
            <a:endParaRPr lang="en-US" sz="3000" b="1" dirty="0">
              <a:latin typeface="Century Gothic" panose="020B0502020202020204" pitchFamily="34" charset="0"/>
            </a:endParaRPr>
          </a:p>
          <a:p>
            <a:r>
              <a:rPr lang="en-US" sz="3000" b="1" baseline="30000" dirty="0">
                <a:latin typeface="Century Gothic" panose="020B0502020202020204" pitchFamily="34" charset="0"/>
              </a:rPr>
              <a:t>22 </a:t>
            </a:r>
            <a:r>
              <a:rPr lang="en-US" sz="3000" b="1" dirty="0">
                <a:latin typeface="Century Gothic" panose="020B0502020202020204" pitchFamily="34" charset="0"/>
              </a:rPr>
              <a:t>In addition, some of our women amazed us. They went to the tomb early this morning </a:t>
            </a:r>
            <a:r>
              <a:rPr lang="en-US" sz="3000" b="1" baseline="30000" dirty="0">
                <a:latin typeface="Century Gothic" panose="020B0502020202020204" pitchFamily="34" charset="0"/>
              </a:rPr>
              <a:t>23 </a:t>
            </a:r>
            <a:r>
              <a:rPr lang="en-US" sz="3000" b="1" dirty="0">
                <a:latin typeface="Century Gothic" panose="020B0502020202020204" pitchFamily="34" charset="0"/>
              </a:rPr>
              <a:t>but didn’t find his body. They came and told us that they had seen a vision of angels, who said he was alive. </a:t>
            </a:r>
            <a:r>
              <a:rPr lang="en-US" sz="3000" b="1" baseline="30000" dirty="0">
                <a:latin typeface="Century Gothic" panose="020B0502020202020204" pitchFamily="34" charset="0"/>
              </a:rPr>
              <a:t>24 </a:t>
            </a:r>
            <a:r>
              <a:rPr lang="en-US" sz="3000" b="1" dirty="0">
                <a:latin typeface="Century Gothic" panose="020B0502020202020204" pitchFamily="34" charset="0"/>
              </a:rPr>
              <a:t>Then some of our companions went to the tomb and found it just as the women had said, but they did not see Jesus.”</a:t>
            </a:r>
          </a:p>
        </p:txBody>
      </p:sp>
    </p:spTree>
    <p:extLst>
      <p:ext uri="{BB962C8B-B14F-4D97-AF65-F5344CB8AC3E}">
        <p14:creationId xmlns:p14="http://schemas.microsoft.com/office/powerpoint/2010/main" val="3086468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Mark 1:32-37 </a:t>
            </a:r>
          </a:p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That evening after sunset the people brought to Jesus all the sick and demon-possessed.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33 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whole town gathered at the door,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34 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Jesus healed many who had various diseases. He also drove out many demons, but he would not let the demons speak because they knew who 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BE42D4-AA39-2849-873A-8B8237B1F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A74646-6DAD-E744-B57F-FF52117CC0B6}"/>
              </a:ext>
            </a:extLst>
          </p:cNvPr>
          <p:cNvSpPr txBox="1"/>
          <p:nvPr/>
        </p:nvSpPr>
        <p:spPr>
          <a:xfrm>
            <a:off x="308919" y="853441"/>
            <a:ext cx="1156592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Luke 24:13-33</a:t>
            </a:r>
          </a:p>
          <a:p>
            <a:endParaRPr lang="en-US" sz="3000" b="1" dirty="0">
              <a:latin typeface="Century Gothic" panose="020B0502020202020204" pitchFamily="34" charset="0"/>
            </a:endParaRPr>
          </a:p>
          <a:p>
            <a:r>
              <a:rPr lang="en-US" sz="3000" b="1" baseline="30000" dirty="0">
                <a:latin typeface="Century Gothic" panose="020B0502020202020204" pitchFamily="34" charset="0"/>
              </a:rPr>
              <a:t>25 </a:t>
            </a:r>
            <a:r>
              <a:rPr lang="en-US" sz="3000" b="1" dirty="0">
                <a:latin typeface="Century Gothic" panose="020B0502020202020204" pitchFamily="34" charset="0"/>
              </a:rPr>
              <a:t>He said to them, “How foolish you are, and how slow to believe all that the prophets have spoken! </a:t>
            </a:r>
            <a:r>
              <a:rPr lang="en-US" sz="3000" b="1" baseline="30000" dirty="0">
                <a:latin typeface="Century Gothic" panose="020B0502020202020204" pitchFamily="34" charset="0"/>
              </a:rPr>
              <a:t>26 </a:t>
            </a:r>
            <a:r>
              <a:rPr lang="en-US" sz="3000" b="1" dirty="0">
                <a:latin typeface="Century Gothic" panose="020B0502020202020204" pitchFamily="34" charset="0"/>
              </a:rPr>
              <a:t>Did not the Messiah have to suffer these things and then enter his glory?” </a:t>
            </a:r>
            <a:r>
              <a:rPr lang="en-US" sz="3000" b="1" baseline="30000" dirty="0">
                <a:latin typeface="Century Gothic" panose="020B0502020202020204" pitchFamily="34" charset="0"/>
              </a:rPr>
              <a:t>27 </a:t>
            </a:r>
            <a:r>
              <a:rPr lang="en-US" sz="3000" b="1" dirty="0">
                <a:latin typeface="Century Gothic" panose="020B0502020202020204" pitchFamily="34" charset="0"/>
              </a:rPr>
              <a:t>And beginning with Moses and all the Prophets, he explained to them what was said in all the Scriptures concerning himself.</a:t>
            </a:r>
          </a:p>
        </p:txBody>
      </p:sp>
    </p:spTree>
    <p:extLst>
      <p:ext uri="{BB962C8B-B14F-4D97-AF65-F5344CB8AC3E}">
        <p14:creationId xmlns:p14="http://schemas.microsoft.com/office/powerpoint/2010/main" val="1843501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Mark 1:32-37 </a:t>
            </a:r>
          </a:p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That evening after sunset the people brought to Jesus all the sick and demon-possessed.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33 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whole town gathered at the door,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34 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Jesus healed many who had various diseases. He also drove out many demons, but he would not let the demons speak because they knew who 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BE42D4-AA39-2849-873A-8B8237B1F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A74646-6DAD-E744-B57F-FF52117CC0B6}"/>
              </a:ext>
            </a:extLst>
          </p:cNvPr>
          <p:cNvSpPr txBox="1"/>
          <p:nvPr/>
        </p:nvSpPr>
        <p:spPr>
          <a:xfrm>
            <a:off x="308919" y="853441"/>
            <a:ext cx="1156592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Luke 24:13-33</a:t>
            </a:r>
          </a:p>
          <a:p>
            <a:endParaRPr lang="en-US" sz="3000" b="1" dirty="0">
              <a:latin typeface="Century Gothic" panose="020B0502020202020204" pitchFamily="34" charset="0"/>
            </a:endParaRPr>
          </a:p>
          <a:p>
            <a:r>
              <a:rPr lang="en-US" sz="3000" b="1" baseline="30000" dirty="0">
                <a:latin typeface="Century Gothic" panose="020B0502020202020204" pitchFamily="34" charset="0"/>
              </a:rPr>
              <a:t>28 </a:t>
            </a:r>
            <a:r>
              <a:rPr lang="en-US" sz="3000" b="1" dirty="0">
                <a:latin typeface="Century Gothic" panose="020B0502020202020204" pitchFamily="34" charset="0"/>
              </a:rPr>
              <a:t>As they approached the village to which they were going, Jesus continued on as if he were going farther. </a:t>
            </a:r>
            <a:r>
              <a:rPr lang="en-US" sz="3000" b="1" baseline="30000" dirty="0">
                <a:latin typeface="Century Gothic" panose="020B0502020202020204" pitchFamily="34" charset="0"/>
              </a:rPr>
              <a:t>29 </a:t>
            </a:r>
            <a:r>
              <a:rPr lang="en-US" sz="3000" b="1" dirty="0">
                <a:latin typeface="Century Gothic" panose="020B0502020202020204" pitchFamily="34" charset="0"/>
              </a:rPr>
              <a:t>But they urged him strongly, “Stay with us, for it is nearly evening; the day is almost over.” So he went in to stay with them.</a:t>
            </a:r>
          </a:p>
        </p:txBody>
      </p:sp>
    </p:spTree>
    <p:extLst>
      <p:ext uri="{BB962C8B-B14F-4D97-AF65-F5344CB8AC3E}">
        <p14:creationId xmlns:p14="http://schemas.microsoft.com/office/powerpoint/2010/main" val="3121676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Mark 1:32-37 </a:t>
            </a:r>
          </a:p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That evening after sunset the people brought to Jesus all the sick and demon-possessed.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33 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whole town gathered at the door,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34 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Jesus healed many who had various diseases. He also drove out many demons, but he would not let the demons speak because they knew who 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BE42D4-AA39-2849-873A-8B8237B1F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A74646-6DAD-E744-B57F-FF52117CC0B6}"/>
              </a:ext>
            </a:extLst>
          </p:cNvPr>
          <p:cNvSpPr txBox="1"/>
          <p:nvPr/>
        </p:nvSpPr>
        <p:spPr>
          <a:xfrm>
            <a:off x="308919" y="853441"/>
            <a:ext cx="1156592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Luke 24:13-33</a:t>
            </a:r>
          </a:p>
          <a:p>
            <a:endParaRPr lang="en-US" sz="3000" b="1" dirty="0">
              <a:latin typeface="Century Gothic" panose="020B0502020202020204" pitchFamily="34" charset="0"/>
            </a:endParaRPr>
          </a:p>
          <a:p>
            <a:r>
              <a:rPr lang="en-US" sz="3000" b="1" baseline="30000" dirty="0">
                <a:latin typeface="Century Gothic" panose="020B0502020202020204" pitchFamily="34" charset="0"/>
              </a:rPr>
              <a:t>30 </a:t>
            </a:r>
            <a:r>
              <a:rPr lang="en-US" sz="3000" b="1" dirty="0">
                <a:latin typeface="Century Gothic" panose="020B0502020202020204" pitchFamily="34" charset="0"/>
              </a:rPr>
              <a:t>When he was at the table with them, he took bread, gave thanks, broke it and began to give it to them. </a:t>
            </a:r>
            <a:r>
              <a:rPr lang="en-US" sz="3000" b="1" baseline="30000" dirty="0">
                <a:latin typeface="Century Gothic" panose="020B0502020202020204" pitchFamily="34" charset="0"/>
              </a:rPr>
              <a:t>31 </a:t>
            </a:r>
            <a:r>
              <a:rPr lang="en-US" sz="3000" b="1" dirty="0">
                <a:latin typeface="Century Gothic" panose="020B0502020202020204" pitchFamily="34" charset="0"/>
              </a:rPr>
              <a:t>Then their eyes were opened and they recognized him, and he disappeared from their sight. </a:t>
            </a:r>
            <a:r>
              <a:rPr lang="en-US" sz="3000" b="1" baseline="30000" dirty="0">
                <a:latin typeface="Century Gothic" panose="020B0502020202020204" pitchFamily="34" charset="0"/>
              </a:rPr>
              <a:t>32 </a:t>
            </a:r>
            <a:r>
              <a:rPr lang="en-US" sz="3000" b="1" dirty="0">
                <a:latin typeface="Century Gothic" panose="020B0502020202020204" pitchFamily="34" charset="0"/>
              </a:rPr>
              <a:t>They asked each other, “Were not our hearts burning within us while he talked with us on the road and opened the Scriptures to us?”</a:t>
            </a:r>
          </a:p>
        </p:txBody>
      </p:sp>
    </p:spTree>
    <p:extLst>
      <p:ext uri="{BB962C8B-B14F-4D97-AF65-F5344CB8AC3E}">
        <p14:creationId xmlns:p14="http://schemas.microsoft.com/office/powerpoint/2010/main" val="4173489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Mark 1:32-37 </a:t>
            </a:r>
          </a:p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That evening after sunset the people brought to Jesus all the sick and demon-possessed.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33 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whole town gathered at the door,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34 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Jesus healed many who had various diseases. He also drove out many demons, but he would not let the demons speak because they knew who 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BE42D4-AA39-2849-873A-8B8237B1F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A74646-6DAD-E744-B57F-FF52117CC0B6}"/>
              </a:ext>
            </a:extLst>
          </p:cNvPr>
          <p:cNvSpPr txBox="1"/>
          <p:nvPr/>
        </p:nvSpPr>
        <p:spPr>
          <a:xfrm>
            <a:off x="308919" y="853441"/>
            <a:ext cx="1156592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Luke 24:13-33</a:t>
            </a:r>
          </a:p>
          <a:p>
            <a:endParaRPr lang="en-US" sz="3000" b="1" dirty="0">
              <a:latin typeface="Century Gothic" panose="020B0502020202020204" pitchFamily="34" charset="0"/>
            </a:endParaRPr>
          </a:p>
          <a:p>
            <a:r>
              <a:rPr lang="en-US" sz="3000" b="1" baseline="30000" dirty="0">
                <a:latin typeface="Century Gothic" panose="020B0502020202020204" pitchFamily="34" charset="0"/>
              </a:rPr>
              <a:t>33 </a:t>
            </a:r>
            <a:r>
              <a:rPr lang="en-US" sz="3000" b="1" dirty="0">
                <a:latin typeface="Century Gothic" panose="020B0502020202020204" pitchFamily="34" charset="0"/>
              </a:rPr>
              <a:t>They got up and returned at once to Jerusalem. There they found the Eleven and those with them, assembled together </a:t>
            </a:r>
            <a:r>
              <a:rPr lang="en-US" sz="3000" b="1" baseline="30000" dirty="0">
                <a:latin typeface="Century Gothic" panose="020B0502020202020204" pitchFamily="34" charset="0"/>
              </a:rPr>
              <a:t>34 </a:t>
            </a:r>
            <a:r>
              <a:rPr lang="en-US" sz="3000" b="1" dirty="0">
                <a:latin typeface="Century Gothic" panose="020B0502020202020204" pitchFamily="34" charset="0"/>
              </a:rPr>
              <a:t>and saying, “It is true! The Lord has risen and has appeared to Simon.” </a:t>
            </a:r>
            <a:r>
              <a:rPr lang="en-US" sz="3000" b="1" baseline="30000" dirty="0">
                <a:latin typeface="Century Gothic" panose="020B0502020202020204" pitchFamily="34" charset="0"/>
              </a:rPr>
              <a:t>35 </a:t>
            </a:r>
            <a:r>
              <a:rPr lang="en-US" sz="3000" b="1" dirty="0">
                <a:latin typeface="Century Gothic" panose="020B0502020202020204" pitchFamily="34" charset="0"/>
              </a:rPr>
              <a:t>Then the two told what had happened on the way, and how Jesus was recognized by them when he broke the bread.</a:t>
            </a:r>
          </a:p>
        </p:txBody>
      </p:sp>
    </p:spTree>
    <p:extLst>
      <p:ext uri="{BB962C8B-B14F-4D97-AF65-F5344CB8AC3E}">
        <p14:creationId xmlns:p14="http://schemas.microsoft.com/office/powerpoint/2010/main" val="139551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Mark 1:32-37 </a:t>
            </a:r>
          </a:p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That evening after sunset the people brought to Jesus all the sick and demon-possessed.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33 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whole town gathered at the door,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34 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Jesus healed many who had various diseases. He also drove out many demons, but he would not let the demons speak because they knew who 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BE42D4-AA39-2849-873A-8B8237B1F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A74646-6DAD-E744-B57F-FF52117CC0B6}"/>
              </a:ext>
            </a:extLst>
          </p:cNvPr>
          <p:cNvSpPr txBox="1"/>
          <p:nvPr/>
        </p:nvSpPr>
        <p:spPr>
          <a:xfrm>
            <a:off x="308919" y="853441"/>
            <a:ext cx="115659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Luke 24:13-33</a:t>
            </a:r>
          </a:p>
          <a:p>
            <a:endParaRPr lang="en-US" sz="3000" b="1" dirty="0">
              <a:latin typeface="Century Gothic" panose="020B0502020202020204" pitchFamily="34" charset="0"/>
            </a:endParaRPr>
          </a:p>
          <a:p>
            <a:r>
              <a:rPr lang="en-US" sz="3000" b="1" dirty="0">
                <a:latin typeface="Century Gothic" panose="020B0502020202020204" pitchFamily="34" charset="0"/>
              </a:rPr>
              <a:t>Possibility (v1-12) gives way to…</a:t>
            </a:r>
          </a:p>
          <a:p>
            <a:endParaRPr lang="en-US" sz="3000" b="1" dirty="0">
              <a:latin typeface="Century Gothic" panose="020B0502020202020204" pitchFamily="34" charset="0"/>
            </a:endParaRPr>
          </a:p>
          <a:p>
            <a:r>
              <a:rPr lang="en-US" sz="3000" b="1" dirty="0">
                <a:latin typeface="Century Gothic" panose="020B0502020202020204" pitchFamily="34" charset="0"/>
              </a:rPr>
              <a:t>Probability (v13-35) which gives way to…</a:t>
            </a:r>
          </a:p>
          <a:p>
            <a:endParaRPr lang="en-US" sz="3000" b="1" dirty="0">
              <a:latin typeface="Century Gothic" panose="020B0502020202020204" pitchFamily="34" charset="0"/>
            </a:endParaRPr>
          </a:p>
          <a:p>
            <a:r>
              <a:rPr lang="en-US" sz="3000" b="1" dirty="0">
                <a:latin typeface="Century Gothic" panose="020B0502020202020204" pitchFamily="34" charset="0"/>
              </a:rPr>
              <a:t>Actuality (v36-49) which gives way to…</a:t>
            </a:r>
          </a:p>
          <a:p>
            <a:endParaRPr lang="en-US" sz="3000" b="1" dirty="0">
              <a:latin typeface="Century Gothic" panose="020B0502020202020204" pitchFamily="34" charset="0"/>
            </a:endParaRPr>
          </a:p>
          <a:p>
            <a:r>
              <a:rPr lang="en-US" sz="3000" b="1" dirty="0">
                <a:latin typeface="Century Gothic" panose="020B0502020202020204" pitchFamily="34" charset="0"/>
              </a:rPr>
              <a:t>Resolution (v50-53) </a:t>
            </a:r>
          </a:p>
        </p:txBody>
      </p:sp>
    </p:spTree>
    <p:extLst>
      <p:ext uri="{BB962C8B-B14F-4D97-AF65-F5344CB8AC3E}">
        <p14:creationId xmlns:p14="http://schemas.microsoft.com/office/powerpoint/2010/main" val="18942190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Mark 1:32-37 </a:t>
            </a:r>
          </a:p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That evening after sunset the people brought to Jesus all the sick and demon-possessed.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33 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whole town gathered at the door,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34 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Jesus healed many who had various diseases. He also drove out many demons, but he would not let the demons speak because they knew who 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BE42D4-AA39-2849-873A-8B8237B1F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A74646-6DAD-E744-B57F-FF52117CC0B6}"/>
              </a:ext>
            </a:extLst>
          </p:cNvPr>
          <p:cNvSpPr txBox="1"/>
          <p:nvPr/>
        </p:nvSpPr>
        <p:spPr>
          <a:xfrm>
            <a:off x="308919" y="853441"/>
            <a:ext cx="115659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Luke 24:13-33</a:t>
            </a:r>
          </a:p>
          <a:p>
            <a:endParaRPr lang="en-US" sz="3000" b="1" dirty="0">
              <a:latin typeface="Century Gothic" panose="020B0502020202020204" pitchFamily="34" charset="0"/>
            </a:endParaRPr>
          </a:p>
          <a:p>
            <a:r>
              <a:rPr lang="en-US" sz="3000" b="1" dirty="0">
                <a:latin typeface="Century Gothic" panose="020B0502020202020204" pitchFamily="34" charset="0"/>
              </a:rPr>
              <a:t>Possibility (v1-12) </a:t>
            </a:r>
            <a:r>
              <a:rPr lang="en-US" sz="3000" b="1" i="1" dirty="0">
                <a:latin typeface="Century Gothic" panose="020B0502020202020204" pitchFamily="34" charset="0"/>
              </a:rPr>
              <a:t>gives way to…</a:t>
            </a:r>
          </a:p>
          <a:p>
            <a:endParaRPr lang="en-US" sz="3000" b="1" dirty="0">
              <a:latin typeface="Century Gothic" panose="020B0502020202020204" pitchFamily="34" charset="0"/>
            </a:endParaRPr>
          </a:p>
          <a:p>
            <a:r>
              <a:rPr lang="en-US" sz="3000" b="1" dirty="0">
                <a:latin typeface="Century Gothic" panose="020B0502020202020204" pitchFamily="34" charset="0"/>
              </a:rPr>
              <a:t>Probability (v13-35) </a:t>
            </a:r>
            <a:r>
              <a:rPr lang="en-US" sz="3000" b="1" i="1" dirty="0">
                <a:latin typeface="Century Gothic" panose="020B0502020202020204" pitchFamily="34" charset="0"/>
              </a:rPr>
              <a:t>which gives way to…</a:t>
            </a:r>
          </a:p>
          <a:p>
            <a:endParaRPr lang="en-US" sz="3000" b="1" dirty="0">
              <a:latin typeface="Century Gothic" panose="020B0502020202020204" pitchFamily="34" charset="0"/>
            </a:endParaRPr>
          </a:p>
          <a:p>
            <a:r>
              <a:rPr lang="en-US" sz="3000" b="1" dirty="0">
                <a:latin typeface="Century Gothic" panose="020B0502020202020204" pitchFamily="34" charset="0"/>
              </a:rPr>
              <a:t>Actuality (v36-49) </a:t>
            </a:r>
            <a:r>
              <a:rPr lang="en-US" sz="3000" b="1" i="1" dirty="0">
                <a:latin typeface="Century Gothic" panose="020B0502020202020204" pitchFamily="34" charset="0"/>
              </a:rPr>
              <a:t>which gives way to…</a:t>
            </a:r>
          </a:p>
          <a:p>
            <a:endParaRPr lang="en-US" sz="3000" b="1" dirty="0">
              <a:latin typeface="Century Gothic" panose="020B0502020202020204" pitchFamily="34" charset="0"/>
            </a:endParaRPr>
          </a:p>
          <a:p>
            <a:r>
              <a:rPr lang="en-US" sz="3000" b="1" dirty="0">
                <a:latin typeface="Century Gothic" panose="020B0502020202020204" pitchFamily="34" charset="0"/>
              </a:rPr>
              <a:t>Resolution = we have to do something about this!</a:t>
            </a:r>
          </a:p>
        </p:txBody>
      </p:sp>
    </p:spTree>
    <p:extLst>
      <p:ext uri="{BB962C8B-B14F-4D97-AF65-F5344CB8AC3E}">
        <p14:creationId xmlns:p14="http://schemas.microsoft.com/office/powerpoint/2010/main" val="3296801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Mark 1:32-37 </a:t>
            </a:r>
          </a:p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That evening after sunset the people brought to Jesus all the sick and demon-possessed.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33 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whole town gathered at the door,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34 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Jesus healed many who had various diseases. He also drove out many demons, but he would not let the demons speak because they knew who 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BE42D4-AA39-2849-873A-8B8237B1F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A74646-6DAD-E744-B57F-FF52117CC0B6}"/>
              </a:ext>
            </a:extLst>
          </p:cNvPr>
          <p:cNvSpPr txBox="1"/>
          <p:nvPr/>
        </p:nvSpPr>
        <p:spPr>
          <a:xfrm>
            <a:off x="308919" y="853441"/>
            <a:ext cx="1156592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latin typeface="Century Gothic" panose="020B0502020202020204" pitchFamily="34" charset="0"/>
            </a:endParaRPr>
          </a:p>
          <a:p>
            <a:r>
              <a:rPr lang="en-US" sz="4000" b="1" dirty="0">
                <a:latin typeface="Century Gothic" panose="020B0502020202020204" pitchFamily="34" charset="0"/>
              </a:rPr>
              <a:t>YOU can encounter God</a:t>
            </a:r>
          </a:p>
          <a:p>
            <a:endParaRPr lang="en-US" sz="4000" b="1" dirty="0">
              <a:latin typeface="Century Gothic" panose="020B0502020202020204" pitchFamily="34" charset="0"/>
            </a:endParaRPr>
          </a:p>
          <a:p>
            <a:r>
              <a:rPr lang="en-US" sz="4000" b="1" dirty="0">
                <a:latin typeface="Century Gothic" panose="020B0502020202020204" pitchFamily="34" charset="0"/>
              </a:rPr>
              <a:t>Sometimes it is powerful/obvious</a:t>
            </a:r>
          </a:p>
          <a:p>
            <a:endParaRPr lang="en-US" sz="4000" b="1" dirty="0">
              <a:latin typeface="Century Gothic" panose="020B0502020202020204" pitchFamily="34" charset="0"/>
            </a:endParaRPr>
          </a:p>
          <a:p>
            <a:r>
              <a:rPr lang="en-US" sz="4000" b="1" dirty="0">
                <a:latin typeface="Century Gothic" panose="020B0502020202020204" pitchFamily="34" charset="0"/>
              </a:rPr>
              <a:t>Sometimes it happens as we ‘walk along the road’.</a:t>
            </a:r>
          </a:p>
          <a:p>
            <a:endParaRPr lang="en-US" sz="4000" b="1" dirty="0">
              <a:latin typeface="Century Gothic" panose="020B0502020202020204" pitchFamily="34" charset="0"/>
            </a:endParaRPr>
          </a:p>
          <a:p>
            <a:endParaRPr lang="en-US" sz="3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8241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Mark 1:32-37 </a:t>
            </a:r>
          </a:p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That evening after sunset the people brought to Jesus all the sick and demon-possessed.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33 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whole town gathered at the door,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34 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Jesus healed many who had various diseases. He also drove out many demons, but he would not let the demons speak because they knew who 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FCB67B-A500-104B-8BB4-2274E85780B8}"/>
              </a:ext>
            </a:extLst>
          </p:cNvPr>
          <p:cNvSpPr txBox="1"/>
          <p:nvPr/>
        </p:nvSpPr>
        <p:spPr>
          <a:xfrm>
            <a:off x="451104" y="853441"/>
            <a:ext cx="1128979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entury Gothic" panose="020B0502020202020204" pitchFamily="34" charset="0"/>
              </a:rPr>
              <a:t>Genesis 1:1-2</a:t>
            </a:r>
          </a:p>
          <a:p>
            <a:r>
              <a:rPr lang="en-US" sz="3000" b="1" dirty="0">
                <a:latin typeface="Century Gothic" panose="020B0502020202020204" pitchFamily="34" charset="0"/>
              </a:rPr>
              <a:t>In the beginning God created the heavens and the earth. </a:t>
            </a:r>
            <a:r>
              <a:rPr lang="en-US" sz="3000" b="1" baseline="30000" dirty="0">
                <a:latin typeface="Century Gothic" panose="020B0502020202020204" pitchFamily="34" charset="0"/>
              </a:rPr>
              <a:t>2 </a:t>
            </a:r>
            <a:r>
              <a:rPr lang="en-US" sz="3000" b="1" dirty="0">
                <a:latin typeface="Century Gothic" panose="020B0502020202020204" pitchFamily="34" charset="0"/>
              </a:rPr>
              <a:t>Now the earth was formless and empty, darkness was over the surface of the deep, and the Spirit of God was hovering over the waters.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91A646-DE42-104D-9DE0-C24759AE0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2E677F-8DAC-B542-8211-471D7AAB7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62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Mark 1:32-37 </a:t>
            </a:r>
          </a:p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That evening after sunset the people brought to Jesus all the sick and demon-possessed.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33 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whole town gathered at the door,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34 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Jesus healed many who had various diseases. He also drove out many demons, but he would not let the demons speak because they knew who 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B7140B-3BBA-B846-859D-E18CCC08C90B}"/>
              </a:ext>
            </a:extLst>
          </p:cNvPr>
          <p:cNvSpPr txBox="1"/>
          <p:nvPr/>
        </p:nvSpPr>
        <p:spPr>
          <a:xfrm>
            <a:off x="451104" y="853441"/>
            <a:ext cx="11289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D23CB8-8875-6743-9B4C-5C3E0D8EC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27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Mark 1:32-37 </a:t>
            </a:r>
          </a:p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That evening after sunset the people brought to Jesus all the sick and demon-possessed.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33 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whole town gathered at the door,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34 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Jesus healed many who had various diseases. He also drove out many demons, but he would not let the demons speak because they knew who 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B7140B-3BBA-B846-859D-E18CCC08C90B}"/>
              </a:ext>
            </a:extLst>
          </p:cNvPr>
          <p:cNvSpPr txBox="1"/>
          <p:nvPr/>
        </p:nvSpPr>
        <p:spPr>
          <a:xfrm>
            <a:off x="451104" y="853441"/>
            <a:ext cx="11289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73AD44-55F6-E74E-8CB7-E8A53BC67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64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Mark 1:32-37 </a:t>
            </a:r>
          </a:p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That evening after sunset the people brought to Jesus all the sick and demon-possessed.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33 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whole town gathered at the door,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34 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Jesus healed many who had various diseases. He also drove out many demons, but he would not let the demons speak because they knew who 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B7140B-3BBA-B846-859D-E18CCC08C90B}"/>
              </a:ext>
            </a:extLst>
          </p:cNvPr>
          <p:cNvSpPr txBox="1"/>
          <p:nvPr/>
        </p:nvSpPr>
        <p:spPr>
          <a:xfrm>
            <a:off x="451104" y="853441"/>
            <a:ext cx="11289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BA1E1-05EB-5142-BDF8-6E961CC07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28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Mark 1:32-37 </a:t>
            </a:r>
          </a:p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That evening after sunset the people brought to Jesus all the sick and demon-possessed.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33 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whole town gathered at the door,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34 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Jesus healed many who had various diseases. He also drove out many demons, but he would not let the demons speak because they knew who 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B7140B-3BBA-B846-859D-E18CCC08C90B}"/>
              </a:ext>
            </a:extLst>
          </p:cNvPr>
          <p:cNvSpPr txBox="1"/>
          <p:nvPr/>
        </p:nvSpPr>
        <p:spPr>
          <a:xfrm>
            <a:off x="451104" y="853441"/>
            <a:ext cx="11289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FBDC4-9473-284E-BA9B-B4B84045C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195" y="0"/>
            <a:ext cx="6215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03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Mark 1:32-37 </a:t>
            </a:r>
          </a:p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That evening after sunset the people brought to Jesus all the sick and demon-possessed.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33 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whole town gathered at the door,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34 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Jesus healed many who had various diseases. He also drove out many demons, but he would not let the demons speak because they knew who 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BE42D4-AA39-2849-873A-8B8237B1F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A74646-6DAD-E744-B57F-FF52117CC0B6}"/>
              </a:ext>
            </a:extLst>
          </p:cNvPr>
          <p:cNvSpPr txBox="1"/>
          <p:nvPr/>
        </p:nvSpPr>
        <p:spPr>
          <a:xfrm>
            <a:off x="308919" y="853441"/>
            <a:ext cx="1156592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latin typeface="Century Gothic" panose="020B0502020202020204" pitchFamily="34" charset="0"/>
            </a:endParaRPr>
          </a:p>
          <a:p>
            <a:r>
              <a:rPr lang="en-US" sz="4000" b="1" dirty="0">
                <a:latin typeface="Century Gothic" panose="020B0502020202020204" pitchFamily="34" charset="0"/>
              </a:rPr>
              <a:t>Sometimes powerful/obvious</a:t>
            </a:r>
          </a:p>
          <a:p>
            <a:endParaRPr lang="en-US" sz="4000" b="1" dirty="0">
              <a:latin typeface="Century Gothic" panose="020B0502020202020204" pitchFamily="34" charset="0"/>
            </a:endParaRPr>
          </a:p>
          <a:p>
            <a:r>
              <a:rPr lang="en-US" sz="4000" b="1" dirty="0">
                <a:latin typeface="Century Gothic" panose="020B0502020202020204" pitchFamily="34" charset="0"/>
              </a:rPr>
              <a:t>Sometimes (often) subtle</a:t>
            </a:r>
          </a:p>
          <a:p>
            <a:endParaRPr lang="en-US" sz="3000" b="1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51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Mark 1:32-37 </a:t>
            </a:r>
          </a:p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That evening after sunset the people brought to Jesus all the sick and demon-possessed.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33 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whole town gathered at the door,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34 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Jesus healed many who had various diseases. He also drove out many demons, but he would not let the demons speak because they knew who 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BE42D4-AA39-2849-873A-8B8237B1F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A74646-6DAD-E744-B57F-FF52117CC0B6}"/>
              </a:ext>
            </a:extLst>
          </p:cNvPr>
          <p:cNvSpPr txBox="1"/>
          <p:nvPr/>
        </p:nvSpPr>
        <p:spPr>
          <a:xfrm>
            <a:off x="308919" y="853441"/>
            <a:ext cx="1156592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Luke 24:13-33</a:t>
            </a:r>
          </a:p>
          <a:p>
            <a:endParaRPr lang="en-US" sz="3000" b="1" dirty="0">
              <a:latin typeface="Century Gothic" panose="020B0502020202020204" pitchFamily="34" charset="0"/>
            </a:endParaRPr>
          </a:p>
          <a:p>
            <a:r>
              <a:rPr lang="en-US" sz="3000" b="1" dirty="0">
                <a:latin typeface="Century Gothic" panose="020B0502020202020204" pitchFamily="34" charset="0"/>
              </a:rPr>
              <a:t>Now that same day two of them were going to a village called Emmaus, about seven miles</a:t>
            </a:r>
            <a:r>
              <a:rPr lang="en-US" sz="3000" b="1" baseline="30000" dirty="0">
                <a:latin typeface="Century Gothic" panose="020B0502020202020204" pitchFamily="34" charset="0"/>
              </a:rPr>
              <a:t> </a:t>
            </a:r>
            <a:r>
              <a:rPr lang="en-US" sz="3000" b="1" dirty="0">
                <a:latin typeface="Century Gothic" panose="020B0502020202020204" pitchFamily="34" charset="0"/>
              </a:rPr>
              <a:t>from Jerusalem. </a:t>
            </a:r>
            <a:r>
              <a:rPr lang="en-US" sz="3000" b="1" baseline="30000" dirty="0">
                <a:latin typeface="Century Gothic" panose="020B0502020202020204" pitchFamily="34" charset="0"/>
              </a:rPr>
              <a:t>14 </a:t>
            </a:r>
            <a:r>
              <a:rPr lang="en-US" sz="3000" b="1" dirty="0">
                <a:latin typeface="Century Gothic" panose="020B0502020202020204" pitchFamily="34" charset="0"/>
              </a:rPr>
              <a:t>They were talking with each other about everything that had happened. </a:t>
            </a:r>
            <a:r>
              <a:rPr lang="en-US" sz="3000" b="1" baseline="30000" dirty="0">
                <a:latin typeface="Century Gothic" panose="020B0502020202020204" pitchFamily="34" charset="0"/>
              </a:rPr>
              <a:t>15 </a:t>
            </a:r>
            <a:r>
              <a:rPr lang="en-US" sz="3000" b="1" dirty="0">
                <a:latin typeface="Century Gothic" panose="020B0502020202020204" pitchFamily="34" charset="0"/>
              </a:rPr>
              <a:t>As they talked and discussed these things with each other, Jesus himself came up and walked along with them; </a:t>
            </a:r>
            <a:r>
              <a:rPr lang="en-US" sz="3000" b="1" baseline="30000" dirty="0">
                <a:latin typeface="Century Gothic" panose="020B0502020202020204" pitchFamily="34" charset="0"/>
              </a:rPr>
              <a:t>16 </a:t>
            </a:r>
            <a:r>
              <a:rPr lang="en-US" sz="3000" b="1" dirty="0">
                <a:latin typeface="Century Gothic" panose="020B0502020202020204" pitchFamily="34" charset="0"/>
              </a:rPr>
              <a:t>but they were kept from recognizing him.</a:t>
            </a:r>
          </a:p>
          <a:p>
            <a:r>
              <a:rPr lang="en-US" sz="3000" b="1" baseline="30000" dirty="0">
                <a:latin typeface="Century Gothic" panose="020B0502020202020204" pitchFamily="34" charset="0"/>
              </a:rPr>
              <a:t>17 </a:t>
            </a:r>
            <a:r>
              <a:rPr lang="en-US" sz="3000" b="1" dirty="0">
                <a:latin typeface="Century Gothic" panose="020B0502020202020204" pitchFamily="34" charset="0"/>
              </a:rPr>
              <a:t>He asked them, “What are you discussing together as you walk along?”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047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Mark 1:32-37 </a:t>
            </a:r>
          </a:p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That evening after sunset the people brought to Jesus all the sick and demon-possessed.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33 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whole town gathered at the door,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34 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Jesus healed many who had various diseases. He also drove out many demons, but he would not let the demons speak because they knew who 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BE42D4-AA39-2849-873A-8B8237B1F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A74646-6DAD-E744-B57F-FF52117CC0B6}"/>
              </a:ext>
            </a:extLst>
          </p:cNvPr>
          <p:cNvSpPr txBox="1"/>
          <p:nvPr/>
        </p:nvSpPr>
        <p:spPr>
          <a:xfrm>
            <a:off x="308919" y="853441"/>
            <a:ext cx="1156592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Luke 24:13-33</a:t>
            </a:r>
          </a:p>
          <a:p>
            <a:endParaRPr lang="en-US" sz="3000" b="1" dirty="0">
              <a:latin typeface="Century Gothic" panose="020B0502020202020204" pitchFamily="34" charset="0"/>
            </a:endParaRPr>
          </a:p>
          <a:p>
            <a:r>
              <a:rPr lang="en-US" sz="3000" b="1" dirty="0">
                <a:latin typeface="Century Gothic" panose="020B0502020202020204" pitchFamily="34" charset="0"/>
              </a:rPr>
              <a:t>They stood still, their faces downcast. </a:t>
            </a:r>
            <a:r>
              <a:rPr lang="en-US" sz="3000" b="1" baseline="30000" dirty="0">
                <a:latin typeface="Century Gothic" panose="020B0502020202020204" pitchFamily="34" charset="0"/>
              </a:rPr>
              <a:t>18 </a:t>
            </a:r>
            <a:r>
              <a:rPr lang="en-US" sz="3000" b="1" dirty="0">
                <a:latin typeface="Century Gothic" panose="020B0502020202020204" pitchFamily="34" charset="0"/>
              </a:rPr>
              <a:t>One of them, named Cleopas, asked him, “Are you the only one visiting Jerusalem who does not know the things that have happened there in these days?”</a:t>
            </a:r>
          </a:p>
          <a:p>
            <a:endParaRPr lang="en-US" sz="3000" b="1" dirty="0">
              <a:latin typeface="Century Gothic" panose="020B0502020202020204" pitchFamily="34" charset="0"/>
            </a:endParaRPr>
          </a:p>
          <a:p>
            <a:r>
              <a:rPr lang="en-US" sz="3000" b="1" baseline="30000" dirty="0">
                <a:latin typeface="Century Gothic" panose="020B0502020202020204" pitchFamily="34" charset="0"/>
              </a:rPr>
              <a:t>19 </a:t>
            </a:r>
            <a:r>
              <a:rPr lang="en-US" sz="3000" b="1" dirty="0">
                <a:latin typeface="Century Gothic" panose="020B0502020202020204" pitchFamily="34" charset="0"/>
              </a:rPr>
              <a:t>“What things?” he asked.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232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F86FD-90A9-3743-A60C-CE93928A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Text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3D269-869A-2E46-8FE2-47E0BFB4B4DD}"/>
              </a:ext>
            </a:extLst>
          </p:cNvPr>
          <p:cNvSpPr txBox="1"/>
          <p:nvPr/>
        </p:nvSpPr>
        <p:spPr>
          <a:xfrm>
            <a:off x="451104" y="853441"/>
            <a:ext cx="112897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Mark 1:32-37 </a:t>
            </a:r>
          </a:p>
          <a:p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That evening after sunset the people brought to Jesus all the sick and demon-possessed.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33 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whole town gathered at the door,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34 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Jesus healed many who had various diseases. He also drove out many demons, but he would not let the demons speak because they knew who he was.</a:t>
            </a:r>
          </a:p>
          <a:p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35 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Very early in the morning, while it was still dark, Jesus got up, left the house and went off to a solitary place, where he prayed.</a:t>
            </a:r>
            <a:r>
              <a:rPr lang="en-US" sz="2900" dirty="0"/>
              <a:t> 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Simon and his companions went to look for him, </a:t>
            </a:r>
            <a:r>
              <a:rPr lang="en-US" sz="2900" b="1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37 </a:t>
            </a:r>
            <a:r>
              <a:rPr lang="en-US" sz="2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when they found him, they exclaimed: “Everyone is looking for you!”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BE42D4-AA39-2849-873A-8B8237B1F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A74646-6DAD-E744-B57F-FF52117CC0B6}"/>
              </a:ext>
            </a:extLst>
          </p:cNvPr>
          <p:cNvSpPr txBox="1"/>
          <p:nvPr/>
        </p:nvSpPr>
        <p:spPr>
          <a:xfrm>
            <a:off x="308919" y="853441"/>
            <a:ext cx="115659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Luke 24:13-33</a:t>
            </a:r>
          </a:p>
          <a:p>
            <a:endParaRPr lang="en-US" sz="3000" b="1" dirty="0">
              <a:latin typeface="Century Gothic" panose="020B0502020202020204" pitchFamily="34" charset="0"/>
            </a:endParaRPr>
          </a:p>
          <a:p>
            <a:r>
              <a:rPr lang="en-US" sz="3000" b="1" dirty="0">
                <a:latin typeface="Century Gothic" panose="020B0502020202020204" pitchFamily="34" charset="0"/>
              </a:rPr>
              <a:t>“About Jesus of Nazareth,” they replied. “He was a prophet, powerful in word and deed before God and all the people. </a:t>
            </a:r>
            <a:r>
              <a:rPr lang="en-US" sz="3000" b="1" baseline="30000" dirty="0">
                <a:latin typeface="Century Gothic" panose="020B0502020202020204" pitchFamily="34" charset="0"/>
              </a:rPr>
              <a:t>20 </a:t>
            </a:r>
            <a:r>
              <a:rPr lang="en-US" sz="3000" b="1" dirty="0">
                <a:latin typeface="Century Gothic" panose="020B0502020202020204" pitchFamily="34" charset="0"/>
              </a:rPr>
              <a:t>The chief priests and our rulers handed him over to be sentenced to death, and they crucified him; </a:t>
            </a:r>
            <a:r>
              <a:rPr lang="en-US" sz="3000" b="1" baseline="30000" dirty="0">
                <a:latin typeface="Century Gothic" panose="020B0502020202020204" pitchFamily="34" charset="0"/>
              </a:rPr>
              <a:t>21 </a:t>
            </a:r>
            <a:r>
              <a:rPr lang="en-US" sz="3000" b="1" dirty="0">
                <a:latin typeface="Century Gothic" panose="020B0502020202020204" pitchFamily="34" charset="0"/>
              </a:rPr>
              <a:t>but we had hoped that he was the one who was going to redeem Israel. And what is more, it is the third day since all this took place.</a:t>
            </a:r>
          </a:p>
        </p:txBody>
      </p:sp>
    </p:spTree>
    <p:extLst>
      <p:ext uri="{BB962C8B-B14F-4D97-AF65-F5344CB8AC3E}">
        <p14:creationId xmlns:p14="http://schemas.microsoft.com/office/powerpoint/2010/main" val="3894576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508</Words>
  <Application>Microsoft Macintosh PowerPoint</Application>
  <PresentationFormat>Widescreen</PresentationFormat>
  <Paragraphs>135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Office Theme</vt:lpstr>
      <vt:lpstr>Text box</vt:lpstr>
      <vt:lpstr>Text box</vt:lpstr>
      <vt:lpstr>Text box</vt:lpstr>
      <vt:lpstr>Text box</vt:lpstr>
      <vt:lpstr>Text box</vt:lpstr>
      <vt:lpstr>Text box</vt:lpstr>
      <vt:lpstr>Text box</vt:lpstr>
      <vt:lpstr>Text box</vt:lpstr>
      <vt:lpstr>Text box</vt:lpstr>
      <vt:lpstr>Text box</vt:lpstr>
      <vt:lpstr>Text box</vt:lpstr>
      <vt:lpstr>Text box</vt:lpstr>
      <vt:lpstr>Text box</vt:lpstr>
      <vt:lpstr>Text box</vt:lpstr>
      <vt:lpstr>Text box</vt:lpstr>
      <vt:lpstr>Text box</vt:lpstr>
      <vt:lpstr>Text box</vt:lpstr>
      <vt:lpstr>Text box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 box</dc:title>
  <dc:creator>Microsoft Office User</dc:creator>
  <cp:lastModifiedBy>Microsoft Office User</cp:lastModifiedBy>
  <cp:revision>75</cp:revision>
  <dcterms:created xsi:type="dcterms:W3CDTF">2019-01-31T18:54:56Z</dcterms:created>
  <dcterms:modified xsi:type="dcterms:W3CDTF">2019-04-04T14:09:17Z</dcterms:modified>
</cp:coreProperties>
</file>