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1" r:id="rId3"/>
    <p:sldId id="282" r:id="rId4"/>
    <p:sldId id="283"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7"/>
  </p:normalViewPr>
  <p:slideViewPr>
    <p:cSldViewPr snapToGrid="0" snapToObjects="1">
      <p:cViewPr varScale="1">
        <p:scale>
          <a:sx n="104" d="100"/>
          <a:sy n="104" d="100"/>
        </p:scale>
        <p:origin x="8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3/18/19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3/18/19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5" name="TextBox 4">
            <a:extLst>
              <a:ext uri="{FF2B5EF4-FFF2-40B4-BE49-F238E27FC236}">
                <a16:creationId xmlns:a16="http://schemas.microsoft.com/office/drawing/2014/main" id="{2BFCB67B-A500-104B-8BB4-2274E85780B8}"/>
              </a:ext>
            </a:extLst>
          </p:cNvPr>
          <p:cNvSpPr txBox="1"/>
          <p:nvPr/>
        </p:nvSpPr>
        <p:spPr>
          <a:xfrm>
            <a:off x="451104" y="853441"/>
            <a:ext cx="11289792" cy="2400657"/>
          </a:xfrm>
          <a:prstGeom prst="rect">
            <a:avLst/>
          </a:prstGeom>
          <a:noFill/>
        </p:spPr>
        <p:txBody>
          <a:bodyPr wrap="square" rtlCol="0">
            <a:spAutoFit/>
          </a:bodyPr>
          <a:lstStyle/>
          <a:p>
            <a:r>
              <a:rPr lang="en-US" sz="3000" b="1" dirty="0">
                <a:latin typeface="Century Gothic" panose="020B0502020202020204" pitchFamily="34" charset="0"/>
              </a:rPr>
              <a:t>Genesis 1:1-2</a:t>
            </a:r>
          </a:p>
          <a:p>
            <a:r>
              <a:rPr lang="en-US" sz="3000" b="1" dirty="0">
                <a:latin typeface="Century Gothic" panose="020B0502020202020204" pitchFamily="34" charset="0"/>
              </a:rPr>
              <a:t>In the beginning God created the heavens and the earth. </a:t>
            </a:r>
            <a:r>
              <a:rPr lang="en-US" sz="3000" b="1" baseline="30000" dirty="0">
                <a:latin typeface="Century Gothic" panose="020B0502020202020204" pitchFamily="34" charset="0"/>
              </a:rPr>
              <a:t>2 </a:t>
            </a:r>
            <a:r>
              <a:rPr lang="en-US" sz="3000" b="1" dirty="0">
                <a:latin typeface="Century Gothic" panose="020B0502020202020204" pitchFamily="34" charset="0"/>
              </a:rPr>
              <a:t>Now the earth was formless and empty, darkness was over the surface of the deep, and the Spirit of God was hovering over the waters.</a:t>
            </a:r>
          </a:p>
        </p:txBody>
      </p:sp>
      <p:pic>
        <p:nvPicPr>
          <p:cNvPr id="6" name="Picture 5">
            <a:extLst>
              <a:ext uri="{FF2B5EF4-FFF2-40B4-BE49-F238E27FC236}">
                <a16:creationId xmlns:a16="http://schemas.microsoft.com/office/drawing/2014/main" id="{9A91A646-DE42-104D-9DE0-C24759AE05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5565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B31870E5-5A7A-9D4B-8537-124A6DF0A2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67632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6186309"/>
          </a:xfrm>
          <a:prstGeom prst="rect">
            <a:avLst/>
          </a:prstGeom>
          <a:noFill/>
        </p:spPr>
        <p:txBody>
          <a:bodyPr wrap="square" rtlCol="0">
            <a:spAutoFit/>
          </a:bodyPr>
          <a:lstStyle/>
          <a:p>
            <a:endParaRPr lang="en-US" sz="2000" b="1" dirty="0">
              <a:latin typeface="Century Gothic" panose="020B0502020202020204" pitchFamily="34" charset="0"/>
            </a:endParaRPr>
          </a:p>
          <a:p>
            <a:r>
              <a:rPr lang="en-US" sz="3000" b="1" dirty="0">
                <a:latin typeface="Century Gothic" panose="020B0502020202020204" pitchFamily="34" charset="0"/>
              </a:rPr>
              <a:t>Genesis 28:10-16</a:t>
            </a:r>
          </a:p>
          <a:p>
            <a:r>
              <a:rPr lang="en-US" sz="3000" b="1" dirty="0">
                <a:latin typeface="Century Gothic" panose="020B0502020202020204" pitchFamily="34" charset="0"/>
              </a:rPr>
              <a:t>Jacob left Beersheba and set out for Harran. </a:t>
            </a:r>
            <a:r>
              <a:rPr lang="en-US" sz="3000" b="1" baseline="30000" dirty="0">
                <a:latin typeface="Century Gothic" panose="020B0502020202020204" pitchFamily="34" charset="0"/>
              </a:rPr>
              <a:t>11 </a:t>
            </a:r>
            <a:r>
              <a:rPr lang="en-US" sz="3000" b="1" dirty="0">
                <a:latin typeface="Century Gothic" panose="020B0502020202020204" pitchFamily="34" charset="0"/>
              </a:rPr>
              <a:t>When he reached a certain place, he stopped for the night because the sun had set. Taking one of the stones there, he put it under his head and lay down to sleep. </a:t>
            </a:r>
            <a:r>
              <a:rPr lang="en-US" sz="3000" b="1" baseline="30000" dirty="0">
                <a:latin typeface="Century Gothic" panose="020B0502020202020204" pitchFamily="34" charset="0"/>
              </a:rPr>
              <a:t>12 </a:t>
            </a:r>
            <a:r>
              <a:rPr lang="en-US" sz="3000" b="1" dirty="0">
                <a:latin typeface="Century Gothic" panose="020B0502020202020204" pitchFamily="34" charset="0"/>
              </a:rPr>
              <a:t>He had a dream in which he saw a stairway resting on the earth, with its top reaching to heaven, and the angels of God were ascending and descending on it. </a:t>
            </a:r>
            <a:r>
              <a:rPr lang="en-US" sz="3000" b="1" baseline="30000" dirty="0">
                <a:latin typeface="Century Gothic" panose="020B0502020202020204" pitchFamily="34" charset="0"/>
              </a:rPr>
              <a:t>13 </a:t>
            </a:r>
            <a:r>
              <a:rPr lang="en-US" sz="3000" b="1" dirty="0">
                <a:latin typeface="Century Gothic" panose="020B0502020202020204" pitchFamily="34" charset="0"/>
              </a:rPr>
              <a:t>There above it stood the </a:t>
            </a:r>
            <a:r>
              <a:rPr lang="en-US" sz="3000" b="1" cap="small" dirty="0">
                <a:latin typeface="Century Gothic" panose="020B0502020202020204" pitchFamily="34" charset="0"/>
              </a:rPr>
              <a:t>Lord</a:t>
            </a:r>
            <a:r>
              <a:rPr lang="en-US" sz="3000" b="1" dirty="0">
                <a:latin typeface="Century Gothic" panose="020B0502020202020204" pitchFamily="34" charset="0"/>
              </a:rPr>
              <a:t>, and he said: “I am the </a:t>
            </a:r>
            <a:r>
              <a:rPr lang="en-US" sz="3000" b="1" cap="small" dirty="0">
                <a:latin typeface="Century Gothic" panose="020B0502020202020204" pitchFamily="34" charset="0"/>
              </a:rPr>
              <a:t>Lord</a:t>
            </a:r>
            <a:r>
              <a:rPr lang="en-US" sz="3000" b="1" dirty="0">
                <a:latin typeface="Century Gothic" panose="020B0502020202020204" pitchFamily="34" charset="0"/>
              </a:rPr>
              <a:t>, the God of your father Abraham and the God of Isaac. I will give you and your descendants the land on which you are lying</a:t>
            </a:r>
          </a:p>
          <a:p>
            <a:endParaRPr lang="en-US" dirty="0"/>
          </a:p>
          <a:p>
            <a:endParaRPr lang="en-US" dirty="0"/>
          </a:p>
        </p:txBody>
      </p:sp>
    </p:spTree>
    <p:extLst>
      <p:ext uri="{BB962C8B-B14F-4D97-AF65-F5344CB8AC3E}">
        <p14:creationId xmlns:p14="http://schemas.microsoft.com/office/powerpoint/2010/main" val="28437274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35E1435F-2CAE-F849-8E03-DEA22FBD686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B7140B-3BBA-B846-859D-E18CCC08C90B}"/>
              </a:ext>
            </a:extLst>
          </p:cNvPr>
          <p:cNvSpPr txBox="1"/>
          <p:nvPr/>
        </p:nvSpPr>
        <p:spPr>
          <a:xfrm>
            <a:off x="451104" y="853441"/>
            <a:ext cx="11289792" cy="5293757"/>
          </a:xfrm>
          <a:prstGeom prst="rect">
            <a:avLst/>
          </a:prstGeom>
          <a:noFill/>
        </p:spPr>
        <p:txBody>
          <a:bodyPr wrap="square" rtlCol="0">
            <a:spAutoFit/>
          </a:bodyPr>
          <a:lstStyle/>
          <a:p>
            <a:endParaRPr lang="en-US" sz="2000" b="1" dirty="0">
              <a:latin typeface="Century Gothic" panose="020B0502020202020204" pitchFamily="34" charset="0"/>
            </a:endParaRPr>
          </a:p>
          <a:p>
            <a:r>
              <a:rPr lang="en-US" sz="3000" b="1" dirty="0">
                <a:latin typeface="Century Gothic" panose="020B0502020202020204" pitchFamily="34" charset="0"/>
              </a:rPr>
              <a:t>Genesis 28:10-16</a:t>
            </a:r>
          </a:p>
          <a:p>
            <a:r>
              <a:rPr lang="en-US" sz="3000" b="1" dirty="0">
                <a:latin typeface="Century Gothic" panose="020B0502020202020204" pitchFamily="34" charset="0"/>
              </a:rPr>
              <a:t>Your descendants will be like the dust of the earth, and you will spread out to the west and to the east, to the north and to the south. All peoples on earth will be blessed through you and your offspring.</a:t>
            </a:r>
            <a:r>
              <a:rPr lang="en-US" sz="3000" b="1" baseline="30000" dirty="0">
                <a:latin typeface="Century Gothic" panose="020B0502020202020204" pitchFamily="34" charset="0"/>
              </a:rPr>
              <a:t> 15 </a:t>
            </a:r>
            <a:r>
              <a:rPr lang="en-US" sz="3000" b="1" dirty="0">
                <a:latin typeface="Century Gothic" panose="020B0502020202020204" pitchFamily="34" charset="0"/>
              </a:rPr>
              <a:t>I am with you and will watch over you wherever you go, and I will bring you back to this land. I will not leave you until I have done what I have promised you.”</a:t>
            </a:r>
          </a:p>
          <a:p>
            <a:r>
              <a:rPr lang="en-US" sz="3000" b="1" baseline="30000" dirty="0">
                <a:latin typeface="Century Gothic" panose="020B0502020202020204" pitchFamily="34" charset="0"/>
              </a:rPr>
              <a:t>16 </a:t>
            </a:r>
            <a:r>
              <a:rPr lang="en-US" sz="3000" b="1" dirty="0">
                <a:latin typeface="Century Gothic" panose="020B0502020202020204" pitchFamily="34" charset="0"/>
              </a:rPr>
              <a:t>When Jacob awoke from his sleep, he thought, “Surely the </a:t>
            </a:r>
            <a:r>
              <a:rPr lang="en-US" sz="3000" b="1" cap="small" dirty="0">
                <a:latin typeface="Century Gothic" panose="020B0502020202020204" pitchFamily="34" charset="0"/>
              </a:rPr>
              <a:t>Lord</a:t>
            </a:r>
            <a:r>
              <a:rPr lang="en-US" sz="3000" b="1" dirty="0">
                <a:latin typeface="Century Gothic" panose="020B0502020202020204" pitchFamily="34" charset="0"/>
              </a:rPr>
              <a:t> is in this place, and I was not aware of it.”</a:t>
            </a:r>
          </a:p>
          <a:p>
            <a:endParaRPr lang="en-US" dirty="0"/>
          </a:p>
        </p:txBody>
      </p:sp>
    </p:spTree>
    <p:extLst>
      <p:ext uri="{BB962C8B-B14F-4D97-AF65-F5344CB8AC3E}">
        <p14:creationId xmlns:p14="http://schemas.microsoft.com/office/powerpoint/2010/main" val="42228374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5" name="Picture 4">
            <a:extLst>
              <a:ext uri="{FF2B5EF4-FFF2-40B4-BE49-F238E27FC236}">
                <a16:creationId xmlns:a16="http://schemas.microsoft.com/office/drawing/2014/main" id="{B31870E5-5A7A-9D4B-8537-124A6DF0A2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48738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120</Words>
  <Application>Microsoft Macintosh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Microsoft Office User</cp:lastModifiedBy>
  <cp:revision>60</cp:revision>
  <dcterms:created xsi:type="dcterms:W3CDTF">2019-01-31T18:54:56Z</dcterms:created>
  <dcterms:modified xsi:type="dcterms:W3CDTF">2019-03-18T20:08:37Z</dcterms:modified>
</cp:coreProperties>
</file>