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1" r:id="rId3"/>
    <p:sldId id="282" r:id="rId4"/>
    <p:sldId id="284" r:id="rId5"/>
    <p:sldId id="285" r:id="rId6"/>
    <p:sldId id="286" r:id="rId7"/>
    <p:sldId id="287" r:id="rId8"/>
    <p:sldId id="288" r:id="rId9"/>
    <p:sldId id="289" r:id="rId10"/>
    <p:sldId id="290" r:id="rId11"/>
    <p:sldId id="291" r:id="rId12"/>
    <p:sldId id="292" r:id="rId13"/>
    <p:sldId id="293" r:id="rId14"/>
    <p:sldId id="29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3/14/19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3/14/19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5" name="TextBox 4">
            <a:extLst>
              <a:ext uri="{FF2B5EF4-FFF2-40B4-BE49-F238E27FC236}">
                <a16:creationId xmlns:a16="http://schemas.microsoft.com/office/drawing/2014/main" id="{2BFCB67B-A500-104B-8BB4-2274E85780B8}"/>
              </a:ext>
            </a:extLst>
          </p:cNvPr>
          <p:cNvSpPr txBox="1"/>
          <p:nvPr/>
        </p:nvSpPr>
        <p:spPr>
          <a:xfrm>
            <a:off x="451104" y="853441"/>
            <a:ext cx="11289792" cy="2400657"/>
          </a:xfrm>
          <a:prstGeom prst="rect">
            <a:avLst/>
          </a:prstGeom>
          <a:noFill/>
        </p:spPr>
        <p:txBody>
          <a:bodyPr wrap="square" rtlCol="0">
            <a:spAutoFit/>
          </a:bodyPr>
          <a:lstStyle/>
          <a:p>
            <a:r>
              <a:rPr lang="en-US" sz="3000" b="1" dirty="0">
                <a:latin typeface="Century Gothic" panose="020B0502020202020204" pitchFamily="34" charset="0"/>
              </a:rPr>
              <a:t>Genesis 1:1-2</a:t>
            </a:r>
          </a:p>
          <a:p>
            <a:r>
              <a:rPr lang="en-US" sz="3000" b="1" dirty="0">
                <a:latin typeface="Century Gothic" panose="020B0502020202020204" pitchFamily="34" charset="0"/>
              </a:rPr>
              <a:t>In the beginning God created the heavens and the earth. </a:t>
            </a:r>
            <a:r>
              <a:rPr lang="en-US" sz="3000" b="1" baseline="30000" dirty="0">
                <a:latin typeface="Century Gothic" panose="020B0502020202020204" pitchFamily="34" charset="0"/>
              </a:rPr>
              <a:t>2 </a:t>
            </a:r>
            <a:r>
              <a:rPr lang="en-US" sz="3000" b="1" dirty="0">
                <a:latin typeface="Century Gothic" panose="020B0502020202020204" pitchFamily="34" charset="0"/>
              </a:rPr>
              <a:t>Now the earth was formless and empty, darkness was over the surface of the deep, and the Spirit of God was hovering over the waters.</a:t>
            </a:r>
          </a:p>
        </p:txBody>
      </p:sp>
      <p:pic>
        <p:nvPicPr>
          <p:cNvPr id="6" name="Picture 5">
            <a:extLst>
              <a:ext uri="{FF2B5EF4-FFF2-40B4-BE49-F238E27FC236}">
                <a16:creationId xmlns:a16="http://schemas.microsoft.com/office/drawing/2014/main" id="{9A91A646-DE42-104D-9DE0-C24759AE05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55565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1938992"/>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Matthew 1:23 </a:t>
            </a:r>
          </a:p>
          <a:p>
            <a:r>
              <a:rPr lang="en-US" sz="3000" b="1" dirty="0">
                <a:latin typeface="Century Gothic" panose="020B0502020202020204" pitchFamily="34" charset="0"/>
              </a:rPr>
              <a:t>The virgin will conceive and give birth to a son, and they will call him Immanuel”</a:t>
            </a:r>
            <a:r>
              <a:rPr lang="en-US" sz="3000" b="1" baseline="30000" dirty="0">
                <a:latin typeface="Century Gothic" panose="020B0502020202020204" pitchFamily="34" charset="0"/>
              </a:rPr>
              <a:t> </a:t>
            </a:r>
            <a:r>
              <a:rPr lang="en-US" sz="3000" b="1" dirty="0">
                <a:latin typeface="Century Gothic" panose="020B0502020202020204" pitchFamily="34" charset="0"/>
              </a:rPr>
              <a:t>(which means “God with us”).</a:t>
            </a:r>
          </a:p>
        </p:txBody>
      </p:sp>
    </p:spTree>
    <p:extLst>
      <p:ext uri="{BB962C8B-B14F-4D97-AF65-F5344CB8AC3E}">
        <p14:creationId xmlns:p14="http://schemas.microsoft.com/office/powerpoint/2010/main" val="3902475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1938992"/>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Ephesians 3:12</a:t>
            </a:r>
          </a:p>
          <a:p>
            <a:r>
              <a:rPr lang="en-US" sz="3000" b="1" dirty="0">
                <a:latin typeface="Century Gothic" panose="020B0502020202020204" pitchFamily="34" charset="0"/>
              </a:rPr>
              <a:t>In him and through faith in him we may approach God with freedom and confidence.</a:t>
            </a:r>
          </a:p>
        </p:txBody>
      </p:sp>
    </p:spTree>
    <p:extLst>
      <p:ext uri="{BB962C8B-B14F-4D97-AF65-F5344CB8AC3E}">
        <p14:creationId xmlns:p14="http://schemas.microsoft.com/office/powerpoint/2010/main" val="17309273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3600986"/>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Genesis 1:26-28</a:t>
            </a:r>
          </a:p>
          <a:p>
            <a:r>
              <a:rPr lang="en-US" sz="3000" b="1" dirty="0">
                <a:latin typeface="Century Gothic" panose="020B0502020202020204" pitchFamily="34" charset="0"/>
              </a:rPr>
              <a:t>God blessed them and said to them, “Be fruitful and increase in number; fill the earth and subdue it. Rule over the fish in the sea and the birds in the sky and over every living creature that moves on the ground.”</a:t>
            </a:r>
          </a:p>
          <a:p>
            <a:endParaRPr lang="en-US" sz="3000" b="1"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26331357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2400657"/>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Matthew 10:7</a:t>
            </a:r>
          </a:p>
          <a:p>
            <a:r>
              <a:rPr lang="en-US" sz="3000" b="1" dirty="0">
                <a:latin typeface="Century Gothic" panose="020B0502020202020204" pitchFamily="34" charset="0"/>
              </a:rPr>
              <a:t>As you go, proclaim this message: ‘The kingdom of heaven has come near.’</a:t>
            </a:r>
          </a:p>
          <a:p>
            <a:endParaRPr lang="en-US" sz="3000" b="1" dirty="0">
              <a:latin typeface="Century Gothic" panose="020B0502020202020204" pitchFamily="34" charset="0"/>
            </a:endParaRPr>
          </a:p>
        </p:txBody>
      </p:sp>
    </p:spTree>
    <p:extLst>
      <p:ext uri="{BB962C8B-B14F-4D97-AF65-F5344CB8AC3E}">
        <p14:creationId xmlns:p14="http://schemas.microsoft.com/office/powerpoint/2010/main" val="38338248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2862322"/>
          </a:xfrm>
          <a:prstGeom prst="rect">
            <a:avLst/>
          </a:prstGeom>
          <a:noFill/>
        </p:spPr>
        <p:txBody>
          <a:bodyPr wrap="square" rtlCol="0">
            <a:spAutoFit/>
          </a:bodyPr>
          <a:lstStyle/>
          <a:p>
            <a:endParaRPr lang="en-US" sz="3000" b="1" dirty="0">
              <a:latin typeface="Century Gothic" panose="020B0502020202020204" pitchFamily="34" charset="0"/>
            </a:endParaRPr>
          </a:p>
          <a:p>
            <a:endParaRPr lang="en-US" sz="3000" b="1" dirty="0">
              <a:latin typeface="Century Gothic" panose="020B0502020202020204" pitchFamily="34" charset="0"/>
            </a:endParaRPr>
          </a:p>
          <a:p>
            <a:r>
              <a:rPr lang="en-US" sz="3000" b="1" dirty="0">
                <a:latin typeface="Century Gothic" panose="020B0502020202020204" pitchFamily="34" charset="0"/>
              </a:rPr>
              <a:t>We see God’s fingerprints in creation.</a:t>
            </a:r>
          </a:p>
          <a:p>
            <a:endParaRPr lang="en-US" sz="3000" b="1" dirty="0">
              <a:latin typeface="Century Gothic" panose="020B0502020202020204" pitchFamily="34" charset="0"/>
            </a:endParaRPr>
          </a:p>
          <a:p>
            <a:r>
              <a:rPr lang="en-US" sz="3000" b="1" dirty="0">
                <a:latin typeface="Century Gothic" panose="020B0502020202020204" pitchFamily="34" charset="0"/>
              </a:rPr>
              <a:t>He invites us to add our fingerprints too.</a:t>
            </a:r>
          </a:p>
          <a:p>
            <a:endParaRPr lang="en-US" sz="3000" b="1" dirty="0">
              <a:latin typeface="Century Gothic" panose="020B0502020202020204" pitchFamily="34" charset="0"/>
            </a:endParaRPr>
          </a:p>
        </p:txBody>
      </p:sp>
    </p:spTree>
    <p:extLst>
      <p:ext uri="{BB962C8B-B14F-4D97-AF65-F5344CB8AC3E}">
        <p14:creationId xmlns:p14="http://schemas.microsoft.com/office/powerpoint/2010/main" val="15923299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4247317"/>
          </a:xfrm>
          <a:prstGeom prst="rect">
            <a:avLst/>
          </a:prstGeom>
          <a:noFill/>
        </p:spPr>
        <p:txBody>
          <a:bodyPr wrap="square" rtlCol="0">
            <a:spAutoFit/>
          </a:bodyPr>
          <a:lstStyle/>
          <a:p>
            <a:endParaRPr lang="en-US" sz="3000" b="1" dirty="0">
              <a:latin typeface="Century Gothic" panose="020B0502020202020204" pitchFamily="34" charset="0"/>
            </a:endParaRPr>
          </a:p>
          <a:p>
            <a:endParaRPr lang="en-US" sz="3000" b="1" dirty="0">
              <a:latin typeface="Century Gothic" panose="020B0502020202020204" pitchFamily="34" charset="0"/>
            </a:endParaRPr>
          </a:p>
          <a:p>
            <a:pPr lvl="0"/>
            <a:r>
              <a:rPr lang="en-US" sz="3000" b="1" dirty="0">
                <a:latin typeface="Century Gothic" panose="020B0502020202020204" pitchFamily="34" charset="0"/>
              </a:rPr>
              <a:t>In the beginning God began to create. </a:t>
            </a:r>
          </a:p>
          <a:p>
            <a:pPr lvl="0"/>
            <a:endParaRPr lang="en-US" sz="3000" b="1" dirty="0">
              <a:latin typeface="Century Gothic" panose="020B0502020202020204" pitchFamily="34" charset="0"/>
            </a:endParaRPr>
          </a:p>
          <a:p>
            <a:pPr lvl="0"/>
            <a:r>
              <a:rPr lang="en-US" sz="3000" b="1" dirty="0">
                <a:latin typeface="Century Gothic" panose="020B0502020202020204" pitchFamily="34" charset="0"/>
              </a:rPr>
              <a:t>He hasn’t finished. </a:t>
            </a:r>
          </a:p>
          <a:p>
            <a:pPr lvl="0"/>
            <a:endParaRPr lang="en-US" sz="3000" b="1" dirty="0">
              <a:latin typeface="Century Gothic" panose="020B0502020202020204" pitchFamily="34" charset="0"/>
            </a:endParaRPr>
          </a:p>
          <a:p>
            <a:pPr lvl="0"/>
            <a:r>
              <a:rPr lang="en-US" sz="3000" b="1" dirty="0">
                <a:latin typeface="Century Gothic" panose="020B0502020202020204" pitchFamily="34" charset="0"/>
              </a:rPr>
              <a:t>He asks us to join him, to create environments where people encounter God.</a:t>
            </a:r>
          </a:p>
          <a:p>
            <a:endParaRPr lang="en-US" sz="3000" b="1" dirty="0">
              <a:latin typeface="Century Gothic" panose="020B0502020202020204" pitchFamily="34" charset="0"/>
            </a:endParaRPr>
          </a:p>
        </p:txBody>
      </p:sp>
    </p:spTree>
    <p:extLst>
      <p:ext uri="{BB962C8B-B14F-4D97-AF65-F5344CB8AC3E}">
        <p14:creationId xmlns:p14="http://schemas.microsoft.com/office/powerpoint/2010/main" val="39165194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4" name="Picture 3">
            <a:extLst>
              <a:ext uri="{FF2B5EF4-FFF2-40B4-BE49-F238E27FC236}">
                <a16:creationId xmlns:a16="http://schemas.microsoft.com/office/drawing/2014/main" id="{8714A0C7-86AB-734C-8BD1-8EA173A7B3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67632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3693319"/>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Genesis 1:1-2</a:t>
            </a:r>
          </a:p>
          <a:p>
            <a:r>
              <a:rPr lang="en-US" sz="3000" b="1" dirty="0">
                <a:latin typeface="Century Gothic" panose="020B0502020202020204" pitchFamily="34" charset="0"/>
              </a:rPr>
              <a:t>In the beginning God created the heavens and the earth. </a:t>
            </a:r>
            <a:r>
              <a:rPr lang="en-US" sz="3000" b="1" baseline="30000" dirty="0">
                <a:latin typeface="Century Gothic" panose="020B0502020202020204" pitchFamily="34" charset="0"/>
              </a:rPr>
              <a:t>2 </a:t>
            </a:r>
            <a:r>
              <a:rPr lang="en-US" sz="3000" b="1" dirty="0">
                <a:latin typeface="Century Gothic" panose="020B0502020202020204" pitchFamily="34" charset="0"/>
              </a:rPr>
              <a:t>Now the earth was formless and empty, darkness was over the surface of the deep, and the Spirit of God was hovering over the waters.</a:t>
            </a:r>
          </a:p>
          <a:p>
            <a:endParaRPr lang="en-US" dirty="0"/>
          </a:p>
          <a:p>
            <a:endParaRPr lang="en-US" dirty="0"/>
          </a:p>
          <a:p>
            <a:endParaRPr lang="en-US" dirty="0"/>
          </a:p>
        </p:txBody>
      </p:sp>
    </p:spTree>
    <p:extLst>
      <p:ext uri="{BB962C8B-B14F-4D97-AF65-F5344CB8AC3E}">
        <p14:creationId xmlns:p14="http://schemas.microsoft.com/office/powerpoint/2010/main" val="28437274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5539978"/>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Genesis 1:26-28</a:t>
            </a:r>
          </a:p>
          <a:p>
            <a:r>
              <a:rPr lang="en-US" sz="3000" b="1" dirty="0">
                <a:latin typeface="Century Gothic" panose="020B0502020202020204" pitchFamily="34" charset="0"/>
              </a:rPr>
              <a:t>Then God said, “Let us make mankind in our image, in our likeness, so that they may rule over the fish in the sea and the birds in the sky, over the livestock and all the wild animals,</a:t>
            </a:r>
            <a:r>
              <a:rPr lang="en-US" sz="3000" b="1" baseline="30000" dirty="0">
                <a:latin typeface="Century Gothic" panose="020B0502020202020204" pitchFamily="34" charset="0"/>
              </a:rPr>
              <a:t> </a:t>
            </a:r>
            <a:r>
              <a:rPr lang="en-US" sz="3000" b="1" dirty="0">
                <a:latin typeface="Century Gothic" panose="020B0502020202020204" pitchFamily="34" charset="0"/>
              </a:rPr>
              <a:t>and over all the creatures that move along the ground.”</a:t>
            </a:r>
          </a:p>
          <a:p>
            <a:r>
              <a:rPr lang="en-US" sz="3000" b="1" baseline="30000" dirty="0">
                <a:latin typeface="Century Gothic" panose="020B0502020202020204" pitchFamily="34" charset="0"/>
              </a:rPr>
              <a:t>27 </a:t>
            </a:r>
            <a:r>
              <a:rPr lang="en-US" sz="3000" b="1" dirty="0">
                <a:latin typeface="Century Gothic" panose="020B0502020202020204" pitchFamily="34" charset="0"/>
              </a:rPr>
              <a:t>So God created mankind in his own image,</a:t>
            </a:r>
            <a:br>
              <a:rPr lang="en-US" sz="3000" b="1" dirty="0">
                <a:latin typeface="Century Gothic" panose="020B0502020202020204" pitchFamily="34" charset="0"/>
              </a:rPr>
            </a:br>
            <a:r>
              <a:rPr lang="en-US" sz="3000" b="1" dirty="0">
                <a:latin typeface="Century Gothic" panose="020B0502020202020204" pitchFamily="34" charset="0"/>
              </a:rPr>
              <a:t>    in the image of God he created them;</a:t>
            </a:r>
            <a:br>
              <a:rPr lang="en-US" sz="3000" b="1" dirty="0">
                <a:latin typeface="Century Gothic" panose="020B0502020202020204" pitchFamily="34" charset="0"/>
              </a:rPr>
            </a:br>
            <a:r>
              <a:rPr lang="en-US" sz="3000" b="1" dirty="0">
                <a:latin typeface="Century Gothic" panose="020B0502020202020204" pitchFamily="34" charset="0"/>
              </a:rPr>
              <a:t>    male and female he created them.</a:t>
            </a:r>
          </a:p>
          <a:p>
            <a:endParaRPr lang="en-US" dirty="0"/>
          </a:p>
          <a:p>
            <a:endParaRPr lang="en-US" dirty="0"/>
          </a:p>
          <a:p>
            <a:endParaRPr lang="en-US" dirty="0"/>
          </a:p>
        </p:txBody>
      </p:sp>
    </p:spTree>
    <p:extLst>
      <p:ext uri="{BB962C8B-B14F-4D97-AF65-F5344CB8AC3E}">
        <p14:creationId xmlns:p14="http://schemas.microsoft.com/office/powerpoint/2010/main" val="161967086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3600986"/>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Genesis 1:26-28</a:t>
            </a:r>
          </a:p>
          <a:p>
            <a:r>
              <a:rPr lang="en-US" sz="3000" b="1" dirty="0">
                <a:latin typeface="Century Gothic" panose="020B0502020202020204" pitchFamily="34" charset="0"/>
              </a:rPr>
              <a:t>God blessed them and said to them, “Be fruitful and increase in number; fill the earth and subdue it. Rule over the fish in the sea and the birds in the sky and over every living creature that moves on the ground.”</a:t>
            </a:r>
          </a:p>
          <a:p>
            <a:endParaRPr lang="en-US" sz="3000" b="1" dirty="0">
              <a:latin typeface="Century Gothic" panose="020B0502020202020204" pitchFamily="34" charset="0"/>
            </a:endParaRPr>
          </a:p>
          <a:p>
            <a:endParaRPr lang="en-US" dirty="0"/>
          </a:p>
        </p:txBody>
      </p:sp>
    </p:spTree>
    <p:extLst>
      <p:ext uri="{BB962C8B-B14F-4D97-AF65-F5344CB8AC3E}">
        <p14:creationId xmlns:p14="http://schemas.microsoft.com/office/powerpoint/2010/main" val="28586056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2215991"/>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Genesis 1:31</a:t>
            </a:r>
          </a:p>
          <a:p>
            <a:r>
              <a:rPr lang="en-US" sz="3000" b="1" dirty="0">
                <a:latin typeface="Century Gothic" panose="020B0502020202020204" pitchFamily="34" charset="0"/>
              </a:rPr>
              <a:t>God saw all that he had made, and it was very good. And there was evening, and there was morning—the sixth day.</a:t>
            </a:r>
          </a:p>
          <a:p>
            <a:endParaRPr lang="en-US" dirty="0"/>
          </a:p>
        </p:txBody>
      </p:sp>
    </p:spTree>
    <p:extLst>
      <p:ext uri="{BB962C8B-B14F-4D97-AF65-F5344CB8AC3E}">
        <p14:creationId xmlns:p14="http://schemas.microsoft.com/office/powerpoint/2010/main" val="2856099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5601533"/>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Hebrew…</a:t>
            </a:r>
          </a:p>
          <a:p>
            <a:endParaRPr lang="en-US" sz="1000" b="1" dirty="0">
              <a:latin typeface="Century Gothic" panose="020B0502020202020204" pitchFamily="34" charset="0"/>
            </a:endParaRPr>
          </a:p>
          <a:p>
            <a:r>
              <a:rPr lang="en-US" sz="3000" b="1" dirty="0">
                <a:latin typeface="Century Gothic" panose="020B0502020202020204" pitchFamily="34" charset="0"/>
              </a:rPr>
              <a:t>Asa = ‘Made’</a:t>
            </a:r>
          </a:p>
          <a:p>
            <a:r>
              <a:rPr lang="en-US" sz="3000" b="1" dirty="0">
                <a:latin typeface="Century Gothic" panose="020B0502020202020204" pitchFamily="34" charset="0"/>
              </a:rPr>
              <a:t>- Finality; the two great lights (sun/moon). </a:t>
            </a:r>
          </a:p>
          <a:p>
            <a:r>
              <a:rPr lang="en-US" sz="3000" b="1" dirty="0">
                <a:latin typeface="Century Gothic" panose="020B0502020202020204" pitchFamily="34" charset="0"/>
              </a:rPr>
              <a:t> </a:t>
            </a:r>
          </a:p>
          <a:p>
            <a:r>
              <a:rPr lang="en-US" sz="3000" b="1" dirty="0">
                <a:latin typeface="Century Gothic" panose="020B0502020202020204" pitchFamily="34" charset="0"/>
              </a:rPr>
              <a:t>Bara = ‘Created’. </a:t>
            </a:r>
          </a:p>
          <a:p>
            <a:r>
              <a:rPr lang="en-US" sz="3000" b="1" dirty="0">
                <a:latin typeface="Century Gothic" panose="020B0502020202020204" pitchFamily="34" charset="0"/>
              </a:rPr>
              <a:t>- Bara is always used of God in the OT. </a:t>
            </a:r>
          </a:p>
          <a:p>
            <a:r>
              <a:rPr lang="en-US" sz="3000" b="1" dirty="0">
                <a:latin typeface="Century Gothic" panose="020B0502020202020204" pitchFamily="34" charset="0"/>
              </a:rPr>
              <a:t>- Divine. Creating out of nothing. </a:t>
            </a:r>
          </a:p>
          <a:p>
            <a:r>
              <a:rPr lang="en-US" sz="3000" b="1" dirty="0">
                <a:latin typeface="Century Gothic" panose="020B0502020202020204" pitchFamily="34" charset="0"/>
              </a:rPr>
              <a:t>- In the NT Bara is used to describe salvation. </a:t>
            </a:r>
          </a:p>
          <a:p>
            <a:r>
              <a:rPr lang="en-US" sz="3000" b="1" dirty="0">
                <a:latin typeface="Century Gothic" panose="020B0502020202020204" pitchFamily="34" charset="0"/>
              </a:rPr>
              <a:t>- Bara speaks of God’s creative activity. An activity that continues/endless.</a:t>
            </a:r>
          </a:p>
          <a:p>
            <a:endParaRPr lang="en-US" dirty="0"/>
          </a:p>
        </p:txBody>
      </p:sp>
    </p:spTree>
    <p:extLst>
      <p:ext uri="{BB962C8B-B14F-4D97-AF65-F5344CB8AC3E}">
        <p14:creationId xmlns:p14="http://schemas.microsoft.com/office/powerpoint/2010/main" val="13527986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2215991"/>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Genesis 1 could be translated: </a:t>
            </a:r>
          </a:p>
          <a:p>
            <a:endParaRPr lang="en-US" sz="3000" b="1" dirty="0">
              <a:latin typeface="Century Gothic" panose="020B0502020202020204" pitchFamily="34" charset="0"/>
            </a:endParaRPr>
          </a:p>
          <a:p>
            <a:r>
              <a:rPr lang="en-US" sz="3000" b="1" dirty="0">
                <a:latin typeface="Century Gothic" panose="020B0502020202020204" pitchFamily="34" charset="0"/>
              </a:rPr>
              <a:t>‘In the beginning, God began to create’. </a:t>
            </a:r>
          </a:p>
          <a:p>
            <a:endParaRPr lang="en-US" dirty="0"/>
          </a:p>
        </p:txBody>
      </p:sp>
    </p:spTree>
    <p:extLst>
      <p:ext uri="{BB962C8B-B14F-4D97-AF65-F5344CB8AC3E}">
        <p14:creationId xmlns:p14="http://schemas.microsoft.com/office/powerpoint/2010/main" val="2292710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2400657"/>
          </a:xfrm>
          <a:prstGeom prst="rect">
            <a:avLst/>
          </a:prstGeom>
          <a:noFill/>
        </p:spPr>
        <p:txBody>
          <a:bodyPr wrap="square" rtlCol="0">
            <a:spAutoFit/>
          </a:bodyPr>
          <a:lstStyle/>
          <a:p>
            <a:endParaRPr lang="en-US" sz="3000" b="1" dirty="0">
              <a:latin typeface="Century Gothic" panose="020B0502020202020204" pitchFamily="34" charset="0"/>
            </a:endParaRPr>
          </a:p>
          <a:p>
            <a:r>
              <a:rPr lang="en-US" sz="3000" b="1" dirty="0">
                <a:latin typeface="Century Gothic" panose="020B0502020202020204" pitchFamily="34" charset="0"/>
              </a:rPr>
              <a:t>Leviticus 26:11-12 </a:t>
            </a:r>
          </a:p>
          <a:p>
            <a:r>
              <a:rPr lang="en-US" sz="3000" b="1" dirty="0">
                <a:latin typeface="Century Gothic" panose="020B0502020202020204" pitchFamily="34" charset="0"/>
              </a:rPr>
              <a:t>I will put my dwelling place</a:t>
            </a:r>
            <a:r>
              <a:rPr lang="en-US" sz="3000" b="1" baseline="30000" dirty="0">
                <a:latin typeface="Century Gothic" panose="020B0502020202020204" pitchFamily="34" charset="0"/>
              </a:rPr>
              <a:t> </a:t>
            </a:r>
            <a:r>
              <a:rPr lang="en-US" sz="3000" b="1" dirty="0">
                <a:latin typeface="Century Gothic" panose="020B0502020202020204" pitchFamily="34" charset="0"/>
              </a:rPr>
              <a:t>among you, and I will not abhor you. </a:t>
            </a:r>
            <a:r>
              <a:rPr lang="en-US" sz="3000" b="1" baseline="30000" dirty="0">
                <a:latin typeface="Century Gothic" panose="020B0502020202020204" pitchFamily="34" charset="0"/>
              </a:rPr>
              <a:t>12 </a:t>
            </a:r>
            <a:r>
              <a:rPr lang="en-US" sz="3000" b="1" dirty="0">
                <a:latin typeface="Century Gothic" panose="020B0502020202020204" pitchFamily="34" charset="0"/>
              </a:rPr>
              <a:t>I will walk among you and be your God, and you will be my people</a:t>
            </a:r>
          </a:p>
        </p:txBody>
      </p:sp>
    </p:spTree>
    <p:extLst>
      <p:ext uri="{BB962C8B-B14F-4D97-AF65-F5344CB8AC3E}">
        <p14:creationId xmlns:p14="http://schemas.microsoft.com/office/powerpoint/2010/main" val="19798949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467</Words>
  <Application>Microsoft Macintosh PowerPoint</Application>
  <PresentationFormat>Widescreen</PresentationFormat>
  <Paragraphs>119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Microsoft Office User</cp:lastModifiedBy>
  <cp:revision>54</cp:revision>
  <dcterms:created xsi:type="dcterms:W3CDTF">2019-01-31T18:54:56Z</dcterms:created>
  <dcterms:modified xsi:type="dcterms:W3CDTF">2019-03-14T13:12:44Z</dcterms:modified>
</cp:coreProperties>
</file>