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57" r:id="rId4"/>
    <p:sldId id="259" r:id="rId5"/>
    <p:sldId id="260" r:id="rId6"/>
    <p:sldId id="262" r:id="rId7"/>
    <p:sldId id="263" r:id="rId8"/>
    <p:sldId id="264" r:id="rId9"/>
    <p:sldId id="265" r:id="rId10"/>
    <p:sldId id="272" r:id="rId11"/>
    <p:sldId id="266" r:id="rId12"/>
    <p:sldId id="267" r:id="rId13"/>
    <p:sldId id="268" r:id="rId14"/>
    <p:sldId id="269" r:id="rId15"/>
    <p:sldId id="270" r:id="rId16"/>
    <p:sldId id="273" r:id="rId17"/>
    <p:sldId id="274" r:id="rId18"/>
    <p:sldId id="278"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9836A77-77D9-489D-8F79-A5FD097B4636}">
          <p14:sldIdLst>
            <p14:sldId id="256"/>
            <p14:sldId id="258"/>
            <p14:sldId id="257"/>
            <p14:sldId id="259"/>
            <p14:sldId id="260"/>
            <p14:sldId id="262"/>
          </p14:sldIdLst>
        </p14:section>
        <p14:section name="acts 9" id="{0CB974B7-EA9A-49B2-AB25-7EA736B2F74A}">
          <p14:sldIdLst>
            <p14:sldId id="263"/>
            <p14:sldId id="264"/>
            <p14:sldId id="265"/>
            <p14:sldId id="272"/>
            <p14:sldId id="266"/>
            <p14:sldId id="267"/>
            <p14:sldId id="268"/>
            <p14:sldId id="269"/>
            <p14:sldId id="270"/>
            <p14:sldId id="273"/>
            <p14:sldId id="274"/>
            <p14:sldId id="278"/>
          </p14:sldIdLst>
        </p14:section>
        <p14:section name="application" id="{47F15C08-12CE-4486-AB9C-6EF46F4228EC}">
          <p14:sldIdLst>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A4777-DAF5-4E6B-B8C2-E9F17086D85B}" v="73" dt="2019-06-30T00:30:18.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68" d="100"/>
          <a:sy n="68" d="100"/>
        </p:scale>
        <p:origin x="84" y="9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taneo, Paul" userId="46580820-7aec-4243-a245-052d3b4ff8d3" providerId="ADAL" clId="{CBAA4777-DAF5-4E6B-B8C2-E9F17086D85B}"/>
    <pc:docChg chg="undo custSel mod addSld delSld modSld sldOrd modMainMaster modSection">
      <pc:chgData name="Cattaneo, Paul" userId="46580820-7aec-4243-a245-052d3b4ff8d3" providerId="ADAL" clId="{CBAA4777-DAF5-4E6B-B8C2-E9F17086D85B}" dt="2019-06-30T00:40:56.041" v="8209" actId="20577"/>
      <pc:docMkLst>
        <pc:docMk/>
      </pc:docMkLst>
      <pc:sldChg chg="modSp">
        <pc:chgData name="Cattaneo, Paul" userId="46580820-7aec-4243-a245-052d3b4ff8d3" providerId="ADAL" clId="{CBAA4777-DAF5-4E6B-B8C2-E9F17086D85B}" dt="2019-06-29T18:08:05.785" v="335" actId="403"/>
        <pc:sldMkLst>
          <pc:docMk/>
          <pc:sldMk cId="1745824790" sldId="256"/>
        </pc:sldMkLst>
        <pc:spChg chg="mod">
          <ac:chgData name="Cattaneo, Paul" userId="46580820-7aec-4243-a245-052d3b4ff8d3" providerId="ADAL" clId="{CBAA4777-DAF5-4E6B-B8C2-E9F17086D85B}" dt="2019-06-29T18:08:05.785" v="335" actId="403"/>
          <ac:spMkLst>
            <pc:docMk/>
            <pc:sldMk cId="1745824790" sldId="256"/>
            <ac:spMk id="3" creationId="{D6E23C34-CCBF-4F48-B859-3DE67A84E780}"/>
          </ac:spMkLst>
        </pc:spChg>
      </pc:sldChg>
      <pc:sldChg chg="addSp delSp modSp add mod setBg">
        <pc:chgData name="Cattaneo, Paul" userId="46580820-7aec-4243-a245-052d3b4ff8d3" providerId="ADAL" clId="{CBAA4777-DAF5-4E6B-B8C2-E9F17086D85B}" dt="2019-06-30T00:40:56.041" v="8209" actId="20577"/>
        <pc:sldMkLst>
          <pc:docMk/>
          <pc:sldMk cId="2428786707" sldId="257"/>
        </pc:sldMkLst>
        <pc:spChg chg="mod">
          <ac:chgData name="Cattaneo, Paul" userId="46580820-7aec-4243-a245-052d3b4ff8d3" providerId="ADAL" clId="{CBAA4777-DAF5-4E6B-B8C2-E9F17086D85B}" dt="2019-06-29T18:25:03.022" v="496" actId="26606"/>
          <ac:spMkLst>
            <pc:docMk/>
            <pc:sldMk cId="2428786707" sldId="257"/>
            <ac:spMk id="2" creationId="{A19ACBE1-4F2F-48A2-A8A3-6F7E05822ED8}"/>
          </ac:spMkLst>
        </pc:spChg>
        <pc:spChg chg="del">
          <ac:chgData name="Cattaneo, Paul" userId="46580820-7aec-4243-a245-052d3b4ff8d3" providerId="ADAL" clId="{CBAA4777-DAF5-4E6B-B8C2-E9F17086D85B}" dt="2019-06-29T17:57:25.219" v="1" actId="478"/>
          <ac:spMkLst>
            <pc:docMk/>
            <pc:sldMk cId="2428786707" sldId="257"/>
            <ac:spMk id="3" creationId="{9427F2EA-1D35-4E5B-9A0E-8B96A1DF651F}"/>
          </ac:spMkLst>
        </pc:spChg>
        <pc:spChg chg="add del mod">
          <ac:chgData name="Cattaneo, Paul" userId="46580820-7aec-4243-a245-052d3b4ff8d3" providerId="ADAL" clId="{CBAA4777-DAF5-4E6B-B8C2-E9F17086D85B}" dt="2019-06-29T18:07:12.914" v="331" actId="478"/>
          <ac:spMkLst>
            <pc:docMk/>
            <pc:sldMk cId="2428786707" sldId="257"/>
            <ac:spMk id="4" creationId="{184753F7-EB00-4D26-9B70-7BB09F687F33}"/>
          </ac:spMkLst>
        </pc:spChg>
        <pc:spChg chg="add del mod">
          <ac:chgData name="Cattaneo, Paul" userId="46580820-7aec-4243-a245-052d3b4ff8d3" providerId="ADAL" clId="{CBAA4777-DAF5-4E6B-B8C2-E9F17086D85B}" dt="2019-06-29T18:21:00.726" v="362" actId="478"/>
          <ac:spMkLst>
            <pc:docMk/>
            <pc:sldMk cId="2428786707" sldId="257"/>
            <ac:spMk id="5" creationId="{C0871664-A245-4797-8EFC-617777A22BFB}"/>
          </ac:spMkLst>
        </pc:spChg>
        <pc:spChg chg="add mod">
          <ac:chgData name="Cattaneo, Paul" userId="46580820-7aec-4243-a245-052d3b4ff8d3" providerId="ADAL" clId="{CBAA4777-DAF5-4E6B-B8C2-E9F17086D85B}" dt="2019-06-30T00:40:56.041" v="8209" actId="20577"/>
          <ac:spMkLst>
            <pc:docMk/>
            <pc:sldMk cId="2428786707" sldId="257"/>
            <ac:spMk id="6" creationId="{AACF7F78-5440-4010-B104-597960F8EB58}"/>
          </ac:spMkLst>
        </pc:spChg>
        <pc:spChg chg="add del">
          <ac:chgData name="Cattaneo, Paul" userId="46580820-7aec-4243-a245-052d3b4ff8d3" providerId="ADAL" clId="{CBAA4777-DAF5-4E6B-B8C2-E9F17086D85B}" dt="2019-06-29T18:25:03.022" v="496" actId="26606"/>
          <ac:spMkLst>
            <pc:docMk/>
            <pc:sldMk cId="2428786707" sldId="257"/>
            <ac:spMk id="11" creationId="{8D70B121-56F4-4848-B38B-182089D909FA}"/>
          </ac:spMkLst>
        </pc:spChg>
        <pc:cxnChg chg="add del">
          <ac:chgData name="Cattaneo, Paul" userId="46580820-7aec-4243-a245-052d3b4ff8d3" providerId="ADAL" clId="{CBAA4777-DAF5-4E6B-B8C2-E9F17086D85B}" dt="2019-06-29T18:25:03.022" v="496" actId="26606"/>
          <ac:cxnSpMkLst>
            <pc:docMk/>
            <pc:sldMk cId="2428786707" sldId="257"/>
            <ac:cxnSpMk id="13" creationId="{2D72A2C9-F3CA-4216-8BAD-FA4C970C3C4E}"/>
          </ac:cxnSpMkLst>
        </pc:cxnChg>
      </pc:sldChg>
      <pc:sldChg chg="addSp delSp modSp add ord">
        <pc:chgData name="Cattaneo, Paul" userId="46580820-7aec-4243-a245-052d3b4ff8d3" providerId="ADAL" clId="{CBAA4777-DAF5-4E6B-B8C2-E9F17086D85B}" dt="2019-06-30T00:01:13.761" v="7716" actId="255"/>
        <pc:sldMkLst>
          <pc:docMk/>
          <pc:sldMk cId="1520702676" sldId="258"/>
        </pc:sldMkLst>
        <pc:spChg chg="del">
          <ac:chgData name="Cattaneo, Paul" userId="46580820-7aec-4243-a245-052d3b4ff8d3" providerId="ADAL" clId="{CBAA4777-DAF5-4E6B-B8C2-E9F17086D85B}" dt="2019-06-29T18:07:21.905" v="334" actId="478"/>
          <ac:spMkLst>
            <pc:docMk/>
            <pc:sldMk cId="1520702676" sldId="258"/>
            <ac:spMk id="2" creationId="{BE3CF6C3-2E99-4ACC-8562-80251AB320C4}"/>
          </ac:spMkLst>
        </pc:spChg>
        <pc:spChg chg="add mod">
          <ac:chgData name="Cattaneo, Paul" userId="46580820-7aec-4243-a245-052d3b4ff8d3" providerId="ADAL" clId="{CBAA4777-DAF5-4E6B-B8C2-E9F17086D85B}" dt="2019-06-30T00:01:13.761" v="7716" actId="255"/>
          <ac:spMkLst>
            <pc:docMk/>
            <pc:sldMk cId="1520702676" sldId="258"/>
            <ac:spMk id="3" creationId="{F917F89C-50D7-4BDC-8671-3E78BF0E7154}"/>
          </ac:spMkLst>
        </pc:spChg>
      </pc:sldChg>
      <pc:sldChg chg="add del">
        <pc:chgData name="Cattaneo, Paul" userId="46580820-7aec-4243-a245-052d3b4ff8d3" providerId="ADAL" clId="{CBAA4777-DAF5-4E6B-B8C2-E9F17086D85B}" dt="2019-06-29T18:20:47.630" v="360" actId="2696"/>
        <pc:sldMkLst>
          <pc:docMk/>
          <pc:sldMk cId="979179045" sldId="259"/>
        </pc:sldMkLst>
      </pc:sldChg>
      <pc:sldChg chg="modSp add ord">
        <pc:chgData name="Cattaneo, Paul" userId="46580820-7aec-4243-a245-052d3b4ff8d3" providerId="ADAL" clId="{CBAA4777-DAF5-4E6B-B8C2-E9F17086D85B}" dt="2019-06-29T22:45:04.662" v="6935"/>
        <pc:sldMkLst>
          <pc:docMk/>
          <pc:sldMk cId="1368928918" sldId="259"/>
        </pc:sldMkLst>
        <pc:spChg chg="mod">
          <ac:chgData name="Cattaneo, Paul" userId="46580820-7aec-4243-a245-052d3b4ff8d3" providerId="ADAL" clId="{CBAA4777-DAF5-4E6B-B8C2-E9F17086D85B}" dt="2019-06-29T18:49:06.650" v="1220" actId="114"/>
          <ac:spMkLst>
            <pc:docMk/>
            <pc:sldMk cId="1368928918" sldId="259"/>
            <ac:spMk id="6" creationId="{AACF7F78-5440-4010-B104-597960F8EB58}"/>
          </ac:spMkLst>
        </pc:spChg>
      </pc:sldChg>
      <pc:sldChg chg="modSp add">
        <pc:chgData name="Cattaneo, Paul" userId="46580820-7aec-4243-a245-052d3b4ff8d3" providerId="ADAL" clId="{CBAA4777-DAF5-4E6B-B8C2-E9F17086D85B}" dt="2019-06-30T00:38:43.940" v="8000" actId="113"/>
        <pc:sldMkLst>
          <pc:docMk/>
          <pc:sldMk cId="1413926980" sldId="260"/>
        </pc:sldMkLst>
        <pc:spChg chg="mod">
          <ac:chgData name="Cattaneo, Paul" userId="46580820-7aec-4243-a245-052d3b4ff8d3" providerId="ADAL" clId="{CBAA4777-DAF5-4E6B-B8C2-E9F17086D85B}" dt="2019-06-30T00:38:43.940" v="8000" actId="113"/>
          <ac:spMkLst>
            <pc:docMk/>
            <pc:sldMk cId="1413926980" sldId="260"/>
            <ac:spMk id="6" creationId="{AACF7F78-5440-4010-B104-597960F8EB58}"/>
          </ac:spMkLst>
        </pc:spChg>
      </pc:sldChg>
      <pc:sldChg chg="modSp add del">
        <pc:chgData name="Cattaneo, Paul" userId="46580820-7aec-4243-a245-052d3b4ff8d3" providerId="ADAL" clId="{CBAA4777-DAF5-4E6B-B8C2-E9F17086D85B}" dt="2019-06-29T22:51:11.455" v="6936" actId="2696"/>
        <pc:sldMkLst>
          <pc:docMk/>
          <pc:sldMk cId="998354500" sldId="261"/>
        </pc:sldMkLst>
        <pc:spChg chg="mod">
          <ac:chgData name="Cattaneo, Paul" userId="46580820-7aec-4243-a245-052d3b4ff8d3" providerId="ADAL" clId="{CBAA4777-DAF5-4E6B-B8C2-E9F17086D85B}" dt="2019-06-29T19:23:19.964" v="3065" actId="20577"/>
          <ac:spMkLst>
            <pc:docMk/>
            <pc:sldMk cId="998354500" sldId="261"/>
            <ac:spMk id="6" creationId="{AACF7F78-5440-4010-B104-597960F8EB58}"/>
          </ac:spMkLst>
        </pc:spChg>
      </pc:sldChg>
      <pc:sldChg chg="modSp add">
        <pc:chgData name="Cattaneo, Paul" userId="46580820-7aec-4243-a245-052d3b4ff8d3" providerId="ADAL" clId="{CBAA4777-DAF5-4E6B-B8C2-E9F17086D85B}" dt="2019-06-30T00:39:43.933" v="8163" actId="20577"/>
        <pc:sldMkLst>
          <pc:docMk/>
          <pc:sldMk cId="581606414" sldId="262"/>
        </pc:sldMkLst>
        <pc:spChg chg="mod">
          <ac:chgData name="Cattaneo, Paul" userId="46580820-7aec-4243-a245-052d3b4ff8d3" providerId="ADAL" clId="{CBAA4777-DAF5-4E6B-B8C2-E9F17086D85B}" dt="2019-06-30T00:39:43.933" v="8163" actId="20577"/>
          <ac:spMkLst>
            <pc:docMk/>
            <pc:sldMk cId="581606414" sldId="262"/>
            <ac:spMk id="6" creationId="{AACF7F78-5440-4010-B104-597960F8EB58}"/>
          </ac:spMkLst>
        </pc:spChg>
      </pc:sldChg>
      <pc:sldChg chg="addSp modSp add">
        <pc:chgData name="Cattaneo, Paul" userId="46580820-7aec-4243-a245-052d3b4ff8d3" providerId="ADAL" clId="{CBAA4777-DAF5-4E6B-B8C2-E9F17086D85B}" dt="2019-06-29T23:50:28.612" v="7149" actId="1038"/>
        <pc:sldMkLst>
          <pc:docMk/>
          <pc:sldMk cId="1453853596" sldId="263"/>
        </pc:sldMkLst>
        <pc:spChg chg="add mod">
          <ac:chgData name="Cattaneo, Paul" userId="46580820-7aec-4243-a245-052d3b4ff8d3" providerId="ADAL" clId="{CBAA4777-DAF5-4E6B-B8C2-E9F17086D85B}" dt="2019-06-29T23:50:28.612" v="7149" actId="1038"/>
          <ac:spMkLst>
            <pc:docMk/>
            <pc:sldMk cId="1453853596" sldId="263"/>
            <ac:spMk id="3" creationId="{3C46AE62-5561-4F2D-B963-CC08ECB602CF}"/>
          </ac:spMkLst>
        </pc:spChg>
        <pc:spChg chg="mod">
          <ac:chgData name="Cattaneo, Paul" userId="46580820-7aec-4243-a245-052d3b4ff8d3" providerId="ADAL" clId="{CBAA4777-DAF5-4E6B-B8C2-E9F17086D85B}" dt="2019-06-29T19:34:21.563" v="3384" actId="20577"/>
          <ac:spMkLst>
            <pc:docMk/>
            <pc:sldMk cId="1453853596" sldId="263"/>
            <ac:spMk id="6" creationId="{AACF7F78-5440-4010-B104-597960F8EB58}"/>
          </ac:spMkLst>
        </pc:spChg>
      </pc:sldChg>
      <pc:sldChg chg="addSp modSp add">
        <pc:chgData name="Cattaneo, Paul" userId="46580820-7aec-4243-a245-052d3b4ff8d3" providerId="ADAL" clId="{CBAA4777-DAF5-4E6B-B8C2-E9F17086D85B}" dt="2019-06-29T23:50:31.787" v="7150"/>
        <pc:sldMkLst>
          <pc:docMk/>
          <pc:sldMk cId="181660261" sldId="264"/>
        </pc:sldMkLst>
        <pc:spChg chg="add">
          <ac:chgData name="Cattaneo, Paul" userId="46580820-7aec-4243-a245-052d3b4ff8d3" providerId="ADAL" clId="{CBAA4777-DAF5-4E6B-B8C2-E9F17086D85B}" dt="2019-06-29T23:50:31.787" v="7150"/>
          <ac:spMkLst>
            <pc:docMk/>
            <pc:sldMk cId="181660261" sldId="264"/>
            <ac:spMk id="4" creationId="{DED60797-577B-4006-833C-A08B12FF1FDD}"/>
          </ac:spMkLst>
        </pc:spChg>
        <pc:spChg chg="mod">
          <ac:chgData name="Cattaneo, Paul" userId="46580820-7aec-4243-a245-052d3b4ff8d3" providerId="ADAL" clId="{CBAA4777-DAF5-4E6B-B8C2-E9F17086D85B}" dt="2019-06-29T19:35:47.666" v="3672" actId="20577"/>
          <ac:spMkLst>
            <pc:docMk/>
            <pc:sldMk cId="181660261" sldId="264"/>
            <ac:spMk id="6" creationId="{AACF7F78-5440-4010-B104-597960F8EB58}"/>
          </ac:spMkLst>
        </pc:spChg>
      </pc:sldChg>
      <pc:sldChg chg="addSp modSp add">
        <pc:chgData name="Cattaneo, Paul" userId="46580820-7aec-4243-a245-052d3b4ff8d3" providerId="ADAL" clId="{CBAA4777-DAF5-4E6B-B8C2-E9F17086D85B}" dt="2019-06-29T23:50:36.869" v="7155"/>
        <pc:sldMkLst>
          <pc:docMk/>
          <pc:sldMk cId="1826731663" sldId="265"/>
        </pc:sldMkLst>
        <pc:spChg chg="add mod">
          <ac:chgData name="Cattaneo, Paul" userId="46580820-7aec-4243-a245-052d3b4ff8d3" providerId="ADAL" clId="{CBAA4777-DAF5-4E6B-B8C2-E9F17086D85B}" dt="2019-06-29T23:50:36.869" v="7155"/>
          <ac:spMkLst>
            <pc:docMk/>
            <pc:sldMk cId="1826731663" sldId="265"/>
            <ac:spMk id="4" creationId="{802D65D2-74FA-4C34-A8CF-C3296FF94ED4}"/>
          </ac:spMkLst>
        </pc:spChg>
        <pc:spChg chg="mod">
          <ac:chgData name="Cattaneo, Paul" userId="46580820-7aec-4243-a245-052d3b4ff8d3" providerId="ADAL" clId="{CBAA4777-DAF5-4E6B-B8C2-E9F17086D85B}" dt="2019-06-29T19:36:49.228" v="4030" actId="20577"/>
          <ac:spMkLst>
            <pc:docMk/>
            <pc:sldMk cId="1826731663" sldId="265"/>
            <ac:spMk id="6" creationId="{AACF7F78-5440-4010-B104-597960F8EB58}"/>
          </ac:spMkLst>
        </pc:spChg>
      </pc:sldChg>
      <pc:sldChg chg="addSp modSp add">
        <pc:chgData name="Cattaneo, Paul" userId="46580820-7aec-4243-a245-052d3b4ff8d3" providerId="ADAL" clId="{CBAA4777-DAF5-4E6B-B8C2-E9F17086D85B}" dt="2019-06-29T23:50:49.664" v="7156"/>
        <pc:sldMkLst>
          <pc:docMk/>
          <pc:sldMk cId="734673409" sldId="266"/>
        </pc:sldMkLst>
        <pc:spChg chg="add">
          <ac:chgData name="Cattaneo, Paul" userId="46580820-7aec-4243-a245-052d3b4ff8d3" providerId="ADAL" clId="{CBAA4777-DAF5-4E6B-B8C2-E9F17086D85B}" dt="2019-06-29T23:50:49.664" v="7156"/>
          <ac:spMkLst>
            <pc:docMk/>
            <pc:sldMk cId="734673409" sldId="266"/>
            <ac:spMk id="4" creationId="{CFB4001D-EFD6-4699-9B66-950D1E705C2F}"/>
          </ac:spMkLst>
        </pc:spChg>
        <pc:spChg chg="mod">
          <ac:chgData name="Cattaneo, Paul" userId="46580820-7aec-4243-a245-052d3b4ff8d3" providerId="ADAL" clId="{CBAA4777-DAF5-4E6B-B8C2-E9F17086D85B}" dt="2019-06-29T19:39:37.410" v="4398" actId="313"/>
          <ac:spMkLst>
            <pc:docMk/>
            <pc:sldMk cId="734673409" sldId="266"/>
            <ac:spMk id="6" creationId="{AACF7F78-5440-4010-B104-597960F8EB58}"/>
          </ac:spMkLst>
        </pc:spChg>
      </pc:sldChg>
      <pc:sldChg chg="addSp modSp add">
        <pc:chgData name="Cattaneo, Paul" userId="46580820-7aec-4243-a245-052d3b4ff8d3" providerId="ADAL" clId="{CBAA4777-DAF5-4E6B-B8C2-E9F17086D85B}" dt="2019-06-29T23:50:52.745" v="7157"/>
        <pc:sldMkLst>
          <pc:docMk/>
          <pc:sldMk cId="898065906" sldId="267"/>
        </pc:sldMkLst>
        <pc:spChg chg="add">
          <ac:chgData name="Cattaneo, Paul" userId="46580820-7aec-4243-a245-052d3b4ff8d3" providerId="ADAL" clId="{CBAA4777-DAF5-4E6B-B8C2-E9F17086D85B}" dt="2019-06-29T23:50:52.745" v="7157"/>
          <ac:spMkLst>
            <pc:docMk/>
            <pc:sldMk cId="898065906" sldId="267"/>
            <ac:spMk id="4" creationId="{084EF1F2-59E9-4899-83FC-0A4BC405EA2F}"/>
          </ac:spMkLst>
        </pc:spChg>
        <pc:spChg chg="mod">
          <ac:chgData name="Cattaneo, Paul" userId="46580820-7aec-4243-a245-052d3b4ff8d3" providerId="ADAL" clId="{CBAA4777-DAF5-4E6B-B8C2-E9F17086D85B}" dt="2019-06-29T19:40:40.817" v="4664" actId="20577"/>
          <ac:spMkLst>
            <pc:docMk/>
            <pc:sldMk cId="898065906" sldId="267"/>
            <ac:spMk id="6" creationId="{AACF7F78-5440-4010-B104-597960F8EB58}"/>
          </ac:spMkLst>
        </pc:spChg>
      </pc:sldChg>
      <pc:sldChg chg="addSp modSp add">
        <pc:chgData name="Cattaneo, Paul" userId="46580820-7aec-4243-a245-052d3b4ff8d3" providerId="ADAL" clId="{CBAA4777-DAF5-4E6B-B8C2-E9F17086D85B}" dt="2019-06-29T23:50:55.568" v="7158"/>
        <pc:sldMkLst>
          <pc:docMk/>
          <pc:sldMk cId="754364460" sldId="268"/>
        </pc:sldMkLst>
        <pc:spChg chg="add">
          <ac:chgData name="Cattaneo, Paul" userId="46580820-7aec-4243-a245-052d3b4ff8d3" providerId="ADAL" clId="{CBAA4777-DAF5-4E6B-B8C2-E9F17086D85B}" dt="2019-06-29T23:50:55.568" v="7158"/>
          <ac:spMkLst>
            <pc:docMk/>
            <pc:sldMk cId="754364460" sldId="268"/>
            <ac:spMk id="4" creationId="{2E90EA36-B082-4F26-8B0D-97FEDE2F0E9D}"/>
          </ac:spMkLst>
        </pc:spChg>
        <pc:spChg chg="mod">
          <ac:chgData name="Cattaneo, Paul" userId="46580820-7aec-4243-a245-052d3b4ff8d3" providerId="ADAL" clId="{CBAA4777-DAF5-4E6B-B8C2-E9F17086D85B}" dt="2019-06-29T19:41:29.131" v="4875" actId="313"/>
          <ac:spMkLst>
            <pc:docMk/>
            <pc:sldMk cId="754364460" sldId="268"/>
            <ac:spMk id="6" creationId="{AACF7F78-5440-4010-B104-597960F8EB58}"/>
          </ac:spMkLst>
        </pc:spChg>
      </pc:sldChg>
      <pc:sldChg chg="addSp modSp add">
        <pc:chgData name="Cattaneo, Paul" userId="46580820-7aec-4243-a245-052d3b4ff8d3" providerId="ADAL" clId="{CBAA4777-DAF5-4E6B-B8C2-E9F17086D85B}" dt="2019-06-29T23:50:57.164" v="7159"/>
        <pc:sldMkLst>
          <pc:docMk/>
          <pc:sldMk cId="1583353184" sldId="269"/>
        </pc:sldMkLst>
        <pc:spChg chg="add">
          <ac:chgData name="Cattaneo, Paul" userId="46580820-7aec-4243-a245-052d3b4ff8d3" providerId="ADAL" clId="{CBAA4777-DAF5-4E6B-B8C2-E9F17086D85B}" dt="2019-06-29T23:50:57.164" v="7159"/>
          <ac:spMkLst>
            <pc:docMk/>
            <pc:sldMk cId="1583353184" sldId="269"/>
            <ac:spMk id="4" creationId="{4A637357-46D2-470E-AAF4-4634F092F888}"/>
          </ac:spMkLst>
        </pc:spChg>
        <pc:spChg chg="mod">
          <ac:chgData name="Cattaneo, Paul" userId="46580820-7aec-4243-a245-052d3b4ff8d3" providerId="ADAL" clId="{CBAA4777-DAF5-4E6B-B8C2-E9F17086D85B}" dt="2019-06-29T19:42:21.626" v="5146" actId="313"/>
          <ac:spMkLst>
            <pc:docMk/>
            <pc:sldMk cId="1583353184" sldId="269"/>
            <ac:spMk id="6" creationId="{AACF7F78-5440-4010-B104-597960F8EB58}"/>
          </ac:spMkLst>
        </pc:spChg>
      </pc:sldChg>
      <pc:sldChg chg="addSp modSp add">
        <pc:chgData name="Cattaneo, Paul" userId="46580820-7aec-4243-a245-052d3b4ff8d3" providerId="ADAL" clId="{CBAA4777-DAF5-4E6B-B8C2-E9F17086D85B}" dt="2019-06-29T23:51:00.912" v="7160"/>
        <pc:sldMkLst>
          <pc:docMk/>
          <pc:sldMk cId="280807591" sldId="270"/>
        </pc:sldMkLst>
        <pc:spChg chg="add">
          <ac:chgData name="Cattaneo, Paul" userId="46580820-7aec-4243-a245-052d3b4ff8d3" providerId="ADAL" clId="{CBAA4777-DAF5-4E6B-B8C2-E9F17086D85B}" dt="2019-06-29T23:51:00.912" v="7160"/>
          <ac:spMkLst>
            <pc:docMk/>
            <pc:sldMk cId="280807591" sldId="270"/>
            <ac:spMk id="4" creationId="{6597C281-6E52-455A-9F10-2AB0491716D6}"/>
          </ac:spMkLst>
        </pc:spChg>
        <pc:spChg chg="mod">
          <ac:chgData name="Cattaneo, Paul" userId="46580820-7aec-4243-a245-052d3b4ff8d3" providerId="ADAL" clId="{CBAA4777-DAF5-4E6B-B8C2-E9F17086D85B}" dt="2019-06-29T19:43:22.916" v="5390" actId="20577"/>
          <ac:spMkLst>
            <pc:docMk/>
            <pc:sldMk cId="280807591" sldId="270"/>
            <ac:spMk id="6" creationId="{AACF7F78-5440-4010-B104-597960F8EB58}"/>
          </ac:spMkLst>
        </pc:spChg>
      </pc:sldChg>
      <pc:sldChg chg="delSp add del">
        <pc:chgData name="Cattaneo, Paul" userId="46580820-7aec-4243-a245-052d3b4ff8d3" providerId="ADAL" clId="{CBAA4777-DAF5-4E6B-B8C2-E9F17086D85B}" dt="2019-06-29T20:51:37.788" v="6128" actId="2696"/>
        <pc:sldMkLst>
          <pc:docMk/>
          <pc:sldMk cId="878493772" sldId="271"/>
        </pc:sldMkLst>
        <pc:spChg chg="del">
          <ac:chgData name="Cattaneo, Paul" userId="46580820-7aec-4243-a245-052d3b4ff8d3" providerId="ADAL" clId="{CBAA4777-DAF5-4E6B-B8C2-E9F17086D85B}" dt="2019-06-29T20:17:18.194" v="5393" actId="478"/>
          <ac:spMkLst>
            <pc:docMk/>
            <pc:sldMk cId="878493772" sldId="271"/>
            <ac:spMk id="2" creationId="{6936F7CE-BF6C-4D0D-85D5-9A60BD8F395E}"/>
          </ac:spMkLst>
        </pc:spChg>
        <pc:spChg chg="del">
          <ac:chgData name="Cattaneo, Paul" userId="46580820-7aec-4243-a245-052d3b4ff8d3" providerId="ADAL" clId="{CBAA4777-DAF5-4E6B-B8C2-E9F17086D85B}" dt="2019-06-29T20:17:17.223" v="5392" actId="478"/>
          <ac:spMkLst>
            <pc:docMk/>
            <pc:sldMk cId="878493772" sldId="271"/>
            <ac:spMk id="3" creationId="{A0F6A01E-6974-40E5-A686-651FF84B5BCE}"/>
          </ac:spMkLst>
        </pc:spChg>
      </pc:sldChg>
      <pc:sldChg chg="modSp ord">
        <pc:chgData name="Cattaneo, Paul" userId="46580820-7aec-4243-a245-052d3b4ff8d3" providerId="ADAL" clId="{CBAA4777-DAF5-4E6B-B8C2-E9F17086D85B}" dt="2019-06-30T00:04:15.271" v="7803" actId="20577"/>
        <pc:sldMkLst>
          <pc:docMk/>
          <pc:sldMk cId="3122283333" sldId="272"/>
        </pc:sldMkLst>
        <pc:spChg chg="mod">
          <ac:chgData name="Cattaneo, Paul" userId="46580820-7aec-4243-a245-052d3b4ff8d3" providerId="ADAL" clId="{CBAA4777-DAF5-4E6B-B8C2-E9F17086D85B}" dt="2019-06-30T00:04:15.271" v="7803" actId="20577"/>
          <ac:spMkLst>
            <pc:docMk/>
            <pc:sldMk cId="3122283333" sldId="272"/>
            <ac:spMk id="6" creationId="{AACF7F78-5440-4010-B104-597960F8EB58}"/>
          </ac:spMkLst>
        </pc:spChg>
      </pc:sldChg>
      <pc:sldChg chg="modSp add ord">
        <pc:chgData name="Cattaneo, Paul" userId="46580820-7aec-4243-a245-052d3b4ff8d3" providerId="ADAL" clId="{CBAA4777-DAF5-4E6B-B8C2-E9F17086D85B}" dt="2019-06-29T21:00:21.673" v="6339" actId="20577"/>
        <pc:sldMkLst>
          <pc:docMk/>
          <pc:sldMk cId="1907787337" sldId="273"/>
        </pc:sldMkLst>
        <pc:spChg chg="mod">
          <ac:chgData name="Cattaneo, Paul" userId="46580820-7aec-4243-a245-052d3b4ff8d3" providerId="ADAL" clId="{CBAA4777-DAF5-4E6B-B8C2-E9F17086D85B}" dt="2019-06-29T21:00:21.673" v="6339" actId="20577"/>
          <ac:spMkLst>
            <pc:docMk/>
            <pc:sldMk cId="1907787337" sldId="273"/>
            <ac:spMk id="6" creationId="{AACF7F78-5440-4010-B104-597960F8EB58}"/>
          </ac:spMkLst>
        </pc:spChg>
      </pc:sldChg>
      <pc:sldChg chg="modSp add">
        <pc:chgData name="Cattaneo, Paul" userId="46580820-7aec-4243-a245-052d3b4ff8d3" providerId="ADAL" clId="{CBAA4777-DAF5-4E6B-B8C2-E9F17086D85B}" dt="2019-06-29T21:02:58.990" v="6599" actId="20577"/>
        <pc:sldMkLst>
          <pc:docMk/>
          <pc:sldMk cId="1750700687" sldId="274"/>
        </pc:sldMkLst>
        <pc:spChg chg="mod">
          <ac:chgData name="Cattaneo, Paul" userId="46580820-7aec-4243-a245-052d3b4ff8d3" providerId="ADAL" clId="{CBAA4777-DAF5-4E6B-B8C2-E9F17086D85B}" dt="2019-06-29T21:02:58.990" v="6599" actId="20577"/>
          <ac:spMkLst>
            <pc:docMk/>
            <pc:sldMk cId="1750700687" sldId="274"/>
            <ac:spMk id="6" creationId="{AACF7F78-5440-4010-B104-597960F8EB58}"/>
          </ac:spMkLst>
        </pc:spChg>
      </pc:sldChg>
      <pc:sldChg chg="modSp add del">
        <pc:chgData name="Cattaneo, Paul" userId="46580820-7aec-4243-a245-052d3b4ff8d3" providerId="ADAL" clId="{CBAA4777-DAF5-4E6B-B8C2-E9F17086D85B}" dt="2019-06-29T21:08:57.957" v="6930" actId="2696"/>
        <pc:sldMkLst>
          <pc:docMk/>
          <pc:sldMk cId="656372362" sldId="275"/>
        </pc:sldMkLst>
        <pc:spChg chg="mod">
          <ac:chgData name="Cattaneo, Paul" userId="46580820-7aec-4243-a245-052d3b4ff8d3" providerId="ADAL" clId="{CBAA4777-DAF5-4E6B-B8C2-E9F17086D85B}" dt="2019-06-29T21:04:48.865" v="6913" actId="20577"/>
          <ac:spMkLst>
            <pc:docMk/>
            <pc:sldMk cId="656372362" sldId="275"/>
            <ac:spMk id="6" creationId="{AACF7F78-5440-4010-B104-597960F8EB58}"/>
          </ac:spMkLst>
        </pc:spChg>
      </pc:sldChg>
      <pc:sldChg chg="addSp delSp modSp add ord">
        <pc:chgData name="Cattaneo, Paul" userId="46580820-7aec-4243-a245-052d3b4ff8d3" providerId="ADAL" clId="{CBAA4777-DAF5-4E6B-B8C2-E9F17086D85B}" dt="2019-06-30T00:37:46.841" v="7998" actId="20577"/>
        <pc:sldMkLst>
          <pc:docMk/>
          <pc:sldMk cId="3292564651" sldId="276"/>
        </pc:sldMkLst>
        <pc:spChg chg="del">
          <ac:chgData name="Cattaneo, Paul" userId="46580820-7aec-4243-a245-052d3b4ff8d3" providerId="ADAL" clId="{CBAA4777-DAF5-4E6B-B8C2-E9F17086D85B}" dt="2019-06-29T21:05:33.907" v="6915" actId="478"/>
          <ac:spMkLst>
            <pc:docMk/>
            <pc:sldMk cId="3292564651" sldId="276"/>
            <ac:spMk id="2" creationId="{A19ACBE1-4F2F-48A2-A8A3-6F7E05822ED8}"/>
          </ac:spMkLst>
        </pc:spChg>
        <pc:spChg chg="add mod">
          <ac:chgData name="Cattaneo, Paul" userId="46580820-7aec-4243-a245-052d3b4ff8d3" providerId="ADAL" clId="{CBAA4777-DAF5-4E6B-B8C2-E9F17086D85B}" dt="2019-06-29T21:05:33.907" v="6915" actId="478"/>
          <ac:spMkLst>
            <pc:docMk/>
            <pc:sldMk cId="3292564651" sldId="276"/>
            <ac:spMk id="4" creationId="{F8961485-613B-4874-A0A7-D7C3D86C6FB4}"/>
          </ac:spMkLst>
        </pc:spChg>
        <pc:spChg chg="mod">
          <ac:chgData name="Cattaneo, Paul" userId="46580820-7aec-4243-a245-052d3b4ff8d3" providerId="ADAL" clId="{CBAA4777-DAF5-4E6B-B8C2-E9F17086D85B}" dt="2019-06-30T00:37:46.841" v="7998" actId="20577"/>
          <ac:spMkLst>
            <pc:docMk/>
            <pc:sldMk cId="3292564651" sldId="276"/>
            <ac:spMk id="6" creationId="{AACF7F78-5440-4010-B104-597960F8EB58}"/>
          </ac:spMkLst>
        </pc:spChg>
      </pc:sldChg>
      <pc:sldChg chg="add modNotesTx">
        <pc:chgData name="Cattaneo, Paul" userId="46580820-7aec-4243-a245-052d3b4ff8d3" providerId="ADAL" clId="{CBAA4777-DAF5-4E6B-B8C2-E9F17086D85B}" dt="2019-06-29T21:06:28.131" v="6929" actId="20577"/>
        <pc:sldMkLst>
          <pc:docMk/>
          <pc:sldMk cId="183208355" sldId="277"/>
        </pc:sldMkLst>
      </pc:sldChg>
      <pc:sldChg chg="modSp add">
        <pc:chgData name="Cattaneo, Paul" userId="46580820-7aec-4243-a245-052d3b4ff8d3" providerId="ADAL" clId="{CBAA4777-DAF5-4E6B-B8C2-E9F17086D85B}" dt="2019-06-29T23:57:28.726" v="7501" actId="20577"/>
        <pc:sldMkLst>
          <pc:docMk/>
          <pc:sldMk cId="3989677084" sldId="278"/>
        </pc:sldMkLst>
        <pc:spChg chg="mod">
          <ac:chgData name="Cattaneo, Paul" userId="46580820-7aec-4243-a245-052d3b4ff8d3" providerId="ADAL" clId="{CBAA4777-DAF5-4E6B-B8C2-E9F17086D85B}" dt="2019-06-29T23:57:28.726" v="7501" actId="20577"/>
          <ac:spMkLst>
            <pc:docMk/>
            <pc:sldMk cId="3989677084" sldId="278"/>
            <ac:spMk id="6" creationId="{AACF7F78-5440-4010-B104-597960F8EB58}"/>
          </ac:spMkLst>
        </pc:spChg>
      </pc:sldChg>
      <pc:sldMasterChg chg="modSp modSldLayout">
        <pc:chgData name="Cattaneo, Paul" userId="46580820-7aec-4243-a245-052d3b4ff8d3" providerId="ADAL" clId="{CBAA4777-DAF5-4E6B-B8C2-E9F17086D85B}" dt="2019-06-29T18:10:15.253" v="338" actId="403"/>
        <pc:sldMasterMkLst>
          <pc:docMk/>
          <pc:sldMasterMk cId="2192368083" sldId="2147483660"/>
        </pc:sldMasterMkLst>
        <pc:spChg chg="mod">
          <ac:chgData name="Cattaneo, Paul" userId="46580820-7aec-4243-a245-052d3b4ff8d3" providerId="ADAL" clId="{CBAA4777-DAF5-4E6B-B8C2-E9F17086D85B}" dt="2019-06-29T18:10:15.253" v="338" actId="403"/>
          <ac:spMkLst>
            <pc:docMk/>
            <pc:sldMasterMk cId="2192368083" sldId="2147483660"/>
            <ac:spMk id="3" creationId="{00000000-0000-0000-0000-000000000000}"/>
          </ac:spMkLst>
        </pc:spChg>
        <pc:sldLayoutChg chg="modSp">
          <pc:chgData name="Cattaneo, Paul" userId="46580820-7aec-4243-a245-052d3b4ff8d3" providerId="ADAL" clId="{CBAA4777-DAF5-4E6B-B8C2-E9F17086D85B}" dt="2019-06-29T18:09:56.441" v="337" actId="403"/>
          <pc:sldLayoutMkLst>
            <pc:docMk/>
            <pc:sldMasterMk cId="2192368083" sldId="2147483660"/>
            <pc:sldLayoutMk cId="776264662" sldId="2147483661"/>
          </pc:sldLayoutMkLst>
          <pc:spChg chg="mod">
            <ac:chgData name="Cattaneo, Paul" userId="46580820-7aec-4243-a245-052d3b4ff8d3" providerId="ADAL" clId="{CBAA4777-DAF5-4E6B-B8C2-E9F17086D85B}" dt="2019-06-29T18:09:56.441" v="337" actId="403"/>
            <ac:spMkLst>
              <pc:docMk/>
              <pc:sldMasterMk cId="2192368083" sldId="2147483660"/>
              <pc:sldLayoutMk cId="776264662" sldId="214748366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1209E-5618-418F-8667-55A4882F0B79}" type="datetimeFigureOut">
              <a:rPr lang="en-US" smtClean="0"/>
              <a:t>6/29/2019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78CD0-AAA6-434A-9BFA-2D79771CA453}" type="slidenum">
              <a:rPr lang="en-US" smtClean="0"/>
              <a:t>‹#›</a:t>
            </a:fld>
            <a:endParaRPr lang="en-US"/>
          </a:p>
        </p:txBody>
      </p:sp>
    </p:spTree>
    <p:extLst>
      <p:ext uri="{BB962C8B-B14F-4D97-AF65-F5344CB8AC3E}">
        <p14:creationId xmlns:p14="http://schemas.microsoft.com/office/powerpoint/2010/main" val="65359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978CD0-AAA6-434A-9BFA-2D79771CA453}" type="slidenum">
              <a:rPr lang="en-US" smtClean="0"/>
              <a:t>19</a:t>
            </a:fld>
            <a:endParaRPr lang="en-US"/>
          </a:p>
        </p:txBody>
      </p:sp>
    </p:spTree>
    <p:extLst>
      <p:ext uri="{BB962C8B-B14F-4D97-AF65-F5344CB8AC3E}">
        <p14:creationId xmlns:p14="http://schemas.microsoft.com/office/powerpoint/2010/main" val="84180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Cistern image</a:t>
            </a:r>
          </a:p>
        </p:txBody>
      </p:sp>
      <p:sp>
        <p:nvSpPr>
          <p:cNvPr id="4" name="Slide Number Placeholder 3"/>
          <p:cNvSpPr>
            <a:spLocks noGrp="1"/>
          </p:cNvSpPr>
          <p:nvPr>
            <p:ph type="sldNum" sz="quarter" idx="5"/>
          </p:nvPr>
        </p:nvSpPr>
        <p:spPr/>
        <p:txBody>
          <a:bodyPr/>
          <a:lstStyle/>
          <a:p>
            <a:fld id="{11978CD0-AAA6-434A-9BFA-2D79771CA453}" type="slidenum">
              <a:rPr lang="en-US" smtClean="0"/>
              <a:t>20</a:t>
            </a:fld>
            <a:endParaRPr lang="en-US"/>
          </a:p>
        </p:txBody>
      </p:sp>
    </p:spTree>
    <p:extLst>
      <p:ext uri="{BB962C8B-B14F-4D97-AF65-F5344CB8AC3E}">
        <p14:creationId xmlns:p14="http://schemas.microsoft.com/office/powerpoint/2010/main" val="206615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68BFBC1F-425A-4762-B711-BC9275701ACA}"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77626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FBC1F-425A-4762-B711-BC9275701ACA}"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42005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FBC1F-425A-4762-B711-BC9275701ACA}"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199575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FBC1F-425A-4762-B711-BC9275701ACA}"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394099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FBC1F-425A-4762-B711-BC9275701ACA}"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94956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BFBC1F-425A-4762-B711-BC9275701ACA}"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177818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BFBC1F-425A-4762-B711-BC9275701ACA}" type="datetimeFigureOut">
              <a:rPr lang="en-US" smtClean="0"/>
              <a:t>6/29/2019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135817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BFBC1F-425A-4762-B711-BC9275701ACA}" type="datetimeFigureOut">
              <a:rPr lang="en-US" smtClean="0"/>
              <a:t>6/29/2019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295907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FBC1F-425A-4762-B711-BC9275701ACA}" type="datetimeFigureOut">
              <a:rPr lang="en-US" smtClean="0"/>
              <a:t>6/29/2019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153616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BFBC1F-425A-4762-B711-BC9275701ACA}"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55648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BFBC1F-425A-4762-B711-BC9275701ACA}"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6096-BD0B-42E1-81E9-886CAB56FB6B}" type="slidenum">
              <a:rPr lang="en-US" smtClean="0"/>
              <a:t>‹#›</a:t>
            </a:fld>
            <a:endParaRPr lang="en-US"/>
          </a:p>
        </p:txBody>
      </p:sp>
    </p:spTree>
    <p:extLst>
      <p:ext uri="{BB962C8B-B14F-4D97-AF65-F5344CB8AC3E}">
        <p14:creationId xmlns:p14="http://schemas.microsoft.com/office/powerpoint/2010/main" val="275271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FBC1F-425A-4762-B711-BC9275701ACA}" type="datetimeFigureOut">
              <a:rPr lang="en-US" smtClean="0"/>
              <a:t>6/29/2019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56096-BD0B-42E1-81E9-886CAB56FB6B}" type="slidenum">
              <a:rPr lang="en-US" smtClean="0"/>
              <a:t>‹#›</a:t>
            </a:fld>
            <a:endParaRPr lang="en-US"/>
          </a:p>
        </p:txBody>
      </p:sp>
    </p:spTree>
    <p:extLst>
      <p:ext uri="{BB962C8B-B14F-4D97-AF65-F5344CB8AC3E}">
        <p14:creationId xmlns:p14="http://schemas.microsoft.com/office/powerpoint/2010/main" val="21923680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11D5-E597-45EF-801A-767E58485518}"/>
              </a:ext>
            </a:extLst>
          </p:cNvPr>
          <p:cNvSpPr>
            <a:spLocks noGrp="1"/>
          </p:cNvSpPr>
          <p:nvPr>
            <p:ph type="ctrTitle"/>
          </p:nvPr>
        </p:nvSpPr>
        <p:spPr/>
        <p:txBody>
          <a:bodyPr/>
          <a:lstStyle/>
          <a:p>
            <a:pPr algn="l"/>
            <a:r>
              <a:rPr lang="en-US" dirty="0"/>
              <a:t>SPEAK</a:t>
            </a:r>
          </a:p>
        </p:txBody>
      </p:sp>
      <p:sp>
        <p:nvSpPr>
          <p:cNvPr id="3" name="Subtitle 2">
            <a:extLst>
              <a:ext uri="{FF2B5EF4-FFF2-40B4-BE49-F238E27FC236}">
                <a16:creationId xmlns:a16="http://schemas.microsoft.com/office/drawing/2014/main" id="{D6E23C34-CCBF-4F48-B859-3DE67A84E780}"/>
              </a:ext>
            </a:extLst>
          </p:cNvPr>
          <p:cNvSpPr>
            <a:spLocks noGrp="1"/>
          </p:cNvSpPr>
          <p:nvPr>
            <p:ph type="subTitle" idx="1"/>
          </p:nvPr>
        </p:nvSpPr>
        <p:spPr/>
        <p:txBody>
          <a:bodyPr/>
          <a:lstStyle/>
          <a:p>
            <a:pPr algn="r"/>
            <a:r>
              <a:rPr lang="en-US" sz="2800" dirty="0"/>
              <a:t>FOR YOUR SERVANT IS LISTENING</a:t>
            </a:r>
            <a:endParaRPr lang="en-US" dirty="0"/>
          </a:p>
        </p:txBody>
      </p:sp>
    </p:spTree>
    <p:extLst>
      <p:ext uri="{BB962C8B-B14F-4D97-AF65-F5344CB8AC3E}">
        <p14:creationId xmlns:p14="http://schemas.microsoft.com/office/powerpoint/2010/main" val="1745824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a:lnSpc>
                <a:spcPct val="150000"/>
              </a:lnSpc>
            </a:pPr>
            <a:r>
              <a:rPr lang="en-US" dirty="0"/>
              <a:t>Paul’s condition</a:t>
            </a:r>
          </a:p>
          <a:p>
            <a:pPr lvl="1">
              <a:lnSpc>
                <a:spcPct val="150000"/>
              </a:lnSpc>
            </a:pPr>
            <a:r>
              <a:rPr lang="en-US" dirty="0"/>
              <a:t>Murderous threats</a:t>
            </a:r>
          </a:p>
          <a:p>
            <a:pPr lvl="1">
              <a:lnSpc>
                <a:spcPct val="150000"/>
              </a:lnSpc>
            </a:pPr>
            <a:r>
              <a:rPr lang="en-US" dirty="0"/>
              <a:t>Kyrios: Paul knows he’s encountering God</a:t>
            </a:r>
          </a:p>
          <a:p>
            <a:pPr lvl="1">
              <a:lnSpc>
                <a:spcPct val="150000"/>
              </a:lnSpc>
            </a:pPr>
            <a:r>
              <a:rPr lang="en-US" dirty="0"/>
              <a:t>His encounter with the Spirit of God</a:t>
            </a:r>
          </a:p>
          <a:p>
            <a:pPr lvl="2">
              <a:lnSpc>
                <a:spcPct val="150000"/>
              </a:lnSpc>
            </a:pPr>
            <a:r>
              <a:rPr lang="en-US" dirty="0"/>
              <a:t>State of total surrender and dependence</a:t>
            </a:r>
          </a:p>
          <a:p>
            <a:pPr lvl="2">
              <a:lnSpc>
                <a:spcPct val="150000"/>
              </a:lnSpc>
            </a:pPr>
            <a:r>
              <a:rPr lang="en-US" dirty="0"/>
              <a:t>Blindness: an O.T. sign of sin or lack of faith</a:t>
            </a:r>
          </a:p>
          <a:p>
            <a:pPr lvl="1">
              <a:lnSpc>
                <a:spcPct val="150000"/>
              </a:lnSpc>
            </a:pPr>
            <a:endParaRPr lang="en-US" dirty="0"/>
          </a:p>
        </p:txBody>
      </p:sp>
    </p:spTree>
    <p:extLst>
      <p:ext uri="{BB962C8B-B14F-4D97-AF65-F5344CB8AC3E}">
        <p14:creationId xmlns:p14="http://schemas.microsoft.com/office/powerpoint/2010/main" val="312228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fontScale="92500" lnSpcReduction="20000"/>
          </a:bodyPr>
          <a:lstStyle/>
          <a:p>
            <a:pPr marL="0" indent="0">
              <a:lnSpc>
                <a:spcPct val="150000"/>
              </a:lnSpc>
              <a:buNone/>
            </a:pPr>
            <a:r>
              <a:rPr lang="en-US" i="1" dirty="0"/>
              <a:t>In Damascus there was a disciple named Ananias. The Lord called to him in a vision, “Ananias!”</a:t>
            </a:r>
          </a:p>
          <a:p>
            <a:pPr marL="0" indent="0">
              <a:lnSpc>
                <a:spcPct val="150000"/>
              </a:lnSpc>
              <a:buNone/>
            </a:pPr>
            <a:r>
              <a:rPr lang="en-US" i="1" dirty="0"/>
              <a:t>“Yes, Lord,” he answered. The Lord told him, “Go to the house of Judas on Straight Street and ask for a man from Tarsus named Saul, for he is praying. In a vision he has seen a man named Ananias come and place his hands on him to restore his sight.”</a:t>
            </a:r>
          </a:p>
        </p:txBody>
      </p:sp>
      <p:sp>
        <p:nvSpPr>
          <p:cNvPr id="4" name="TextBox 3">
            <a:extLst>
              <a:ext uri="{FF2B5EF4-FFF2-40B4-BE49-F238E27FC236}">
                <a16:creationId xmlns:a16="http://schemas.microsoft.com/office/drawing/2014/main" id="{CFB4001D-EFD6-4699-9B66-950D1E705C2F}"/>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73467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marL="0" indent="0">
              <a:lnSpc>
                <a:spcPct val="150000"/>
              </a:lnSpc>
              <a:buNone/>
            </a:pPr>
            <a:r>
              <a:rPr lang="en-US" i="1" dirty="0"/>
              <a:t>“Lord,” Ananias answered, “I have heard many reports about this man and all the harm he has done to your holy people in Jerusalem. And he has come here with authority from the chief priests to arrest all who call on your name.”</a:t>
            </a:r>
          </a:p>
        </p:txBody>
      </p:sp>
      <p:sp>
        <p:nvSpPr>
          <p:cNvPr id="4" name="TextBox 3">
            <a:extLst>
              <a:ext uri="{FF2B5EF4-FFF2-40B4-BE49-F238E27FC236}">
                <a16:creationId xmlns:a16="http://schemas.microsoft.com/office/drawing/2014/main" id="{084EF1F2-59E9-4899-83FC-0A4BC405EA2F}"/>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898065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marL="0" indent="0">
              <a:lnSpc>
                <a:spcPct val="150000"/>
              </a:lnSpc>
              <a:buNone/>
            </a:pPr>
            <a:r>
              <a:rPr lang="en-US" i="1" dirty="0"/>
              <a:t>But the Lord said to Ananias, “Go! This man is my chosen instrument to proclaim my name to the Gentiles and their kings and to the people of Israel. I will show him how much he must suffer for my name.”</a:t>
            </a:r>
          </a:p>
        </p:txBody>
      </p:sp>
      <p:sp>
        <p:nvSpPr>
          <p:cNvPr id="4" name="TextBox 3">
            <a:extLst>
              <a:ext uri="{FF2B5EF4-FFF2-40B4-BE49-F238E27FC236}">
                <a16:creationId xmlns:a16="http://schemas.microsoft.com/office/drawing/2014/main" id="{2E90EA36-B082-4F26-8B0D-97FEDE2F0E9D}"/>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75436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marL="0" indent="0">
              <a:lnSpc>
                <a:spcPct val="150000"/>
              </a:lnSpc>
              <a:buNone/>
            </a:pPr>
            <a:r>
              <a:rPr lang="en-US" i="1" dirty="0"/>
              <a:t>Then Ananias went to the house and entered it. Placing his hands on Saul, he said, “Brother Saul, the Lord – Jesus, who appeared to you on the road as you were coming here – has sent me so that you may see again and be filled with the Holy Spirit.”</a:t>
            </a:r>
          </a:p>
        </p:txBody>
      </p:sp>
      <p:sp>
        <p:nvSpPr>
          <p:cNvPr id="4" name="TextBox 3">
            <a:extLst>
              <a:ext uri="{FF2B5EF4-FFF2-40B4-BE49-F238E27FC236}">
                <a16:creationId xmlns:a16="http://schemas.microsoft.com/office/drawing/2014/main" id="{4A637357-46D2-470E-AAF4-4634F092F888}"/>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158335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marL="0" indent="0">
              <a:lnSpc>
                <a:spcPct val="150000"/>
              </a:lnSpc>
              <a:buNone/>
            </a:pPr>
            <a:r>
              <a:rPr lang="en-US" i="1" dirty="0"/>
              <a:t>Immediately, something like scales fell from Saul’s eyes, and he could see again. He got up and was baptized…At once he began to preach in the synagogues that Jesus is the Son of God.</a:t>
            </a:r>
          </a:p>
          <a:p>
            <a:pPr marL="0" indent="0">
              <a:lnSpc>
                <a:spcPct val="150000"/>
              </a:lnSpc>
              <a:buNone/>
            </a:pPr>
            <a:r>
              <a:rPr lang="en-US" i="1" dirty="0"/>
              <a:t>Acts 9 : 1-20</a:t>
            </a:r>
          </a:p>
        </p:txBody>
      </p:sp>
      <p:sp>
        <p:nvSpPr>
          <p:cNvPr id="4" name="TextBox 3">
            <a:extLst>
              <a:ext uri="{FF2B5EF4-FFF2-40B4-BE49-F238E27FC236}">
                <a16:creationId xmlns:a16="http://schemas.microsoft.com/office/drawing/2014/main" id="{6597C281-6E52-455A-9F10-2AB0491716D6}"/>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280807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a:lnSpc>
                <a:spcPct val="150000"/>
              </a:lnSpc>
            </a:pPr>
            <a:r>
              <a:rPr lang="en-US" dirty="0"/>
              <a:t>Ananias’ faith</a:t>
            </a:r>
          </a:p>
          <a:p>
            <a:pPr lvl="1">
              <a:lnSpc>
                <a:spcPct val="150000"/>
              </a:lnSpc>
            </a:pPr>
            <a:r>
              <a:rPr lang="en-US" dirty="0"/>
              <a:t>Who is he? “A disciple.”</a:t>
            </a:r>
          </a:p>
          <a:p>
            <a:pPr lvl="1">
              <a:lnSpc>
                <a:spcPct val="150000"/>
              </a:lnSpc>
            </a:pPr>
            <a:r>
              <a:rPr lang="en-US" dirty="0"/>
              <a:t>His response: God gives him room to question</a:t>
            </a:r>
          </a:p>
          <a:p>
            <a:pPr lvl="1">
              <a:lnSpc>
                <a:spcPct val="150000"/>
              </a:lnSpc>
            </a:pPr>
            <a:r>
              <a:rPr lang="en-US" dirty="0"/>
              <a:t>He says yes despite his fear</a:t>
            </a:r>
          </a:p>
          <a:p>
            <a:pPr lvl="1">
              <a:lnSpc>
                <a:spcPct val="150000"/>
              </a:lnSpc>
            </a:pPr>
            <a:endParaRPr lang="en-US" dirty="0"/>
          </a:p>
          <a:p>
            <a:pPr lvl="1">
              <a:lnSpc>
                <a:spcPct val="150000"/>
              </a:lnSpc>
            </a:pPr>
            <a:endParaRPr lang="en-US" dirty="0"/>
          </a:p>
        </p:txBody>
      </p:sp>
    </p:spTree>
    <p:extLst>
      <p:ext uri="{BB962C8B-B14F-4D97-AF65-F5344CB8AC3E}">
        <p14:creationId xmlns:p14="http://schemas.microsoft.com/office/powerpoint/2010/main" val="1907787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a:lnSpc>
                <a:spcPct val="150000"/>
              </a:lnSpc>
            </a:pPr>
            <a:r>
              <a:rPr lang="en-US" dirty="0"/>
              <a:t>Implications</a:t>
            </a:r>
          </a:p>
          <a:p>
            <a:pPr lvl="1">
              <a:lnSpc>
                <a:spcPct val="150000"/>
              </a:lnSpc>
            </a:pPr>
            <a:r>
              <a:rPr lang="en-US" dirty="0"/>
              <a:t>What if he had said, “no”?</a:t>
            </a:r>
          </a:p>
          <a:p>
            <a:pPr lvl="1">
              <a:lnSpc>
                <a:spcPct val="150000"/>
              </a:lnSpc>
            </a:pPr>
            <a:r>
              <a:rPr lang="en-US" dirty="0"/>
              <a:t>Bitterness, fear: roadblocks to impact</a:t>
            </a:r>
          </a:p>
          <a:p>
            <a:pPr lvl="1">
              <a:lnSpc>
                <a:spcPct val="150000"/>
              </a:lnSpc>
            </a:pPr>
            <a:r>
              <a:rPr lang="en-US" dirty="0"/>
              <a:t>The entire church and Christian world changed by a single, humble, yes from a simple disciple.</a:t>
            </a:r>
          </a:p>
          <a:p>
            <a:pPr lvl="1">
              <a:lnSpc>
                <a:spcPct val="150000"/>
              </a:lnSpc>
            </a:pPr>
            <a:endParaRPr lang="en-US" dirty="0"/>
          </a:p>
          <a:p>
            <a:pPr lvl="1">
              <a:lnSpc>
                <a:spcPct val="150000"/>
              </a:lnSpc>
            </a:pPr>
            <a:endParaRPr lang="en-US" dirty="0"/>
          </a:p>
        </p:txBody>
      </p:sp>
    </p:spTree>
    <p:extLst>
      <p:ext uri="{BB962C8B-B14F-4D97-AF65-F5344CB8AC3E}">
        <p14:creationId xmlns:p14="http://schemas.microsoft.com/office/powerpoint/2010/main" val="1750700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a:bodyPr>
          <a:lstStyle/>
          <a:p>
            <a:pPr>
              <a:lnSpc>
                <a:spcPct val="150000"/>
              </a:lnSpc>
            </a:pPr>
            <a:r>
              <a:rPr lang="en-US" dirty="0"/>
              <a:t>Implications</a:t>
            </a:r>
          </a:p>
          <a:p>
            <a:pPr lvl="1">
              <a:lnSpc>
                <a:spcPct val="150000"/>
              </a:lnSpc>
            </a:pPr>
            <a:r>
              <a:rPr lang="en-US" dirty="0"/>
              <a:t>When we hear the challenging word of the Lord, when He calls us to something that doesn’t make sense or challenges the conventional, it’s an invitation for Him to display His power to overcome all odds.</a:t>
            </a:r>
          </a:p>
          <a:p>
            <a:pPr lvl="1">
              <a:lnSpc>
                <a:spcPct val="150000"/>
              </a:lnSpc>
            </a:pPr>
            <a:endParaRPr lang="en-US" dirty="0"/>
          </a:p>
          <a:p>
            <a:pPr lvl="1">
              <a:lnSpc>
                <a:spcPct val="150000"/>
              </a:lnSpc>
            </a:pPr>
            <a:endParaRPr lang="en-US" dirty="0"/>
          </a:p>
        </p:txBody>
      </p:sp>
    </p:spTree>
    <p:extLst>
      <p:ext uri="{BB962C8B-B14F-4D97-AF65-F5344CB8AC3E}">
        <p14:creationId xmlns:p14="http://schemas.microsoft.com/office/powerpoint/2010/main" val="3989677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253331"/>
            <a:ext cx="10515600" cy="4351338"/>
          </a:xfrm>
        </p:spPr>
        <p:txBody>
          <a:bodyPr>
            <a:normAutofit/>
          </a:bodyPr>
          <a:lstStyle/>
          <a:p>
            <a:pPr>
              <a:lnSpc>
                <a:spcPct val="150000"/>
              </a:lnSpc>
            </a:pPr>
            <a:r>
              <a:rPr lang="en-US" dirty="0"/>
              <a:t>Whoever you are</a:t>
            </a:r>
          </a:p>
          <a:p>
            <a:pPr>
              <a:lnSpc>
                <a:spcPct val="150000"/>
              </a:lnSpc>
            </a:pPr>
            <a:r>
              <a:rPr lang="en-US" dirty="0"/>
              <a:t>Whatever you do</a:t>
            </a:r>
          </a:p>
          <a:p>
            <a:pPr>
              <a:lnSpc>
                <a:spcPct val="150000"/>
              </a:lnSpc>
            </a:pPr>
            <a:r>
              <a:rPr lang="en-US" dirty="0"/>
              <a:t>Whatever age you are</a:t>
            </a:r>
          </a:p>
          <a:p>
            <a:pPr>
              <a:lnSpc>
                <a:spcPct val="150000"/>
              </a:lnSpc>
            </a:pPr>
            <a:r>
              <a:rPr lang="en-US" dirty="0"/>
              <a:t>As long as you have breath, a YES to His call is a YES to His overcoming power</a:t>
            </a:r>
          </a:p>
          <a:p>
            <a:pPr lvl="1">
              <a:lnSpc>
                <a:spcPct val="150000"/>
              </a:lnSpc>
            </a:pPr>
            <a:endParaRPr lang="en-US" dirty="0"/>
          </a:p>
          <a:p>
            <a:pPr lvl="1">
              <a:lnSpc>
                <a:spcPct val="150000"/>
              </a:lnSpc>
            </a:pPr>
            <a:endParaRPr lang="en-US" dirty="0"/>
          </a:p>
        </p:txBody>
      </p:sp>
      <p:sp>
        <p:nvSpPr>
          <p:cNvPr id="4" name="Title 3">
            <a:extLst>
              <a:ext uri="{FF2B5EF4-FFF2-40B4-BE49-F238E27FC236}">
                <a16:creationId xmlns:a16="http://schemas.microsoft.com/office/drawing/2014/main" id="{F8961485-613B-4874-A0A7-D7C3D86C6FB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29256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17F89C-50D7-4BDC-8671-3E78BF0E7154}"/>
              </a:ext>
            </a:extLst>
          </p:cNvPr>
          <p:cNvSpPr txBox="1">
            <a:spLocks/>
          </p:cNvSpPr>
          <p:nvPr/>
        </p:nvSpPr>
        <p:spPr>
          <a:xfrm>
            <a:off x="506437" y="2321169"/>
            <a:ext cx="11183815" cy="19357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dirty="0"/>
              <a:t>EXPECT SOMETHING BIG WHEN YOU SAY YES AND OBEY IN FAITH</a:t>
            </a:r>
          </a:p>
        </p:txBody>
      </p:sp>
    </p:spTree>
    <p:extLst>
      <p:ext uri="{BB962C8B-B14F-4D97-AF65-F5344CB8AC3E}">
        <p14:creationId xmlns:p14="http://schemas.microsoft.com/office/powerpoint/2010/main" val="1520702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8F4F-3E60-41E3-A211-A6E8D1007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3F4BAD-87F5-42D0-B16D-6938302B141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320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lstStyle/>
          <a:p>
            <a:pPr>
              <a:lnSpc>
                <a:spcPct val="150000"/>
              </a:lnSpc>
            </a:pPr>
            <a:r>
              <a:rPr lang="en-US" dirty="0"/>
              <a:t>Old Testament: Prophets and Judges</a:t>
            </a:r>
          </a:p>
          <a:p>
            <a:pPr lvl="1">
              <a:lnSpc>
                <a:spcPct val="150000"/>
              </a:lnSpc>
            </a:pPr>
            <a:r>
              <a:rPr lang="en-US" dirty="0"/>
              <a:t>Singular fillings of the Spirit of God: Samuel</a:t>
            </a:r>
          </a:p>
          <a:p>
            <a:pPr lvl="1">
              <a:lnSpc>
                <a:spcPct val="150000"/>
              </a:lnSpc>
            </a:pPr>
            <a:r>
              <a:rPr lang="en-US" dirty="0"/>
              <a:t>Religious system: life through the Law</a:t>
            </a:r>
          </a:p>
          <a:p>
            <a:pPr>
              <a:lnSpc>
                <a:spcPct val="150000"/>
              </a:lnSpc>
            </a:pPr>
            <a:r>
              <a:rPr lang="en-US" dirty="0"/>
              <a:t>New Testament: The </a:t>
            </a:r>
            <a:r>
              <a:rPr lang="en-US"/>
              <a:t>Spirit Dispersed</a:t>
            </a:r>
            <a:endParaRPr lang="en-US" dirty="0"/>
          </a:p>
          <a:p>
            <a:pPr lvl="1">
              <a:lnSpc>
                <a:spcPct val="150000"/>
              </a:lnSpc>
            </a:pPr>
            <a:r>
              <a:rPr lang="en-US" dirty="0"/>
              <a:t>Christ fulfills the burden of the Law</a:t>
            </a:r>
          </a:p>
          <a:p>
            <a:pPr lvl="1">
              <a:lnSpc>
                <a:spcPct val="150000"/>
              </a:lnSpc>
            </a:pPr>
            <a:r>
              <a:rPr lang="en-US" dirty="0"/>
              <a:t>The Presence can sit on all believers</a:t>
            </a:r>
          </a:p>
          <a:p>
            <a:endParaRPr lang="en-US" dirty="0"/>
          </a:p>
        </p:txBody>
      </p:sp>
    </p:spTree>
    <p:extLst>
      <p:ext uri="{BB962C8B-B14F-4D97-AF65-F5344CB8AC3E}">
        <p14:creationId xmlns:p14="http://schemas.microsoft.com/office/powerpoint/2010/main" val="242878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lstStyle/>
          <a:p>
            <a:pPr marL="0" indent="0">
              <a:lnSpc>
                <a:spcPct val="150000"/>
              </a:lnSpc>
              <a:buNone/>
            </a:pPr>
            <a:r>
              <a:rPr lang="en-US" i="1" dirty="0"/>
              <a:t>Once when he was eating with them, he commanded them, “Do not leave Jerusalem until the Father sends you the gift he promised, as I told you before. John baptized with water, but in just a few days you will be baptized with the Holy Spirit.” – </a:t>
            </a:r>
            <a:r>
              <a:rPr lang="en-US" dirty="0"/>
              <a:t>Acts 1:4-5 NLT</a:t>
            </a:r>
          </a:p>
          <a:p>
            <a:endParaRPr lang="en-US" dirty="0"/>
          </a:p>
        </p:txBody>
      </p:sp>
    </p:spTree>
    <p:extLst>
      <p:ext uri="{BB962C8B-B14F-4D97-AF65-F5344CB8AC3E}">
        <p14:creationId xmlns:p14="http://schemas.microsoft.com/office/powerpoint/2010/main" val="136892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fontScale="92500" lnSpcReduction="10000"/>
          </a:bodyPr>
          <a:lstStyle/>
          <a:p>
            <a:pPr>
              <a:lnSpc>
                <a:spcPct val="150000"/>
              </a:lnSpc>
            </a:pPr>
            <a:r>
              <a:rPr lang="en-US" dirty="0"/>
              <a:t>Pentecost: outpouring of the Spirit</a:t>
            </a:r>
          </a:p>
          <a:p>
            <a:pPr lvl="1">
              <a:lnSpc>
                <a:spcPct val="150000"/>
              </a:lnSpc>
            </a:pPr>
            <a:r>
              <a:rPr lang="en-US" dirty="0"/>
              <a:t>Tongues of fire // pillar of fire: God resides</a:t>
            </a:r>
          </a:p>
          <a:p>
            <a:pPr lvl="1">
              <a:lnSpc>
                <a:spcPct val="150000"/>
              </a:lnSpc>
            </a:pPr>
            <a:r>
              <a:rPr lang="en-US" i="1" dirty="0"/>
              <a:t>“‘In the last days,’ God says, ‘I will pour out my Spirit upon all people. Your sons and daughters will prophesy. Your young men will see visions, and your old men will dream dreams. In those days I will pour out my Spirit even on my servants – men and women alike – and they will prophesy.” – </a:t>
            </a:r>
            <a:r>
              <a:rPr lang="en-US" dirty="0"/>
              <a:t>Acts 2:17-18 (see also Joel)</a:t>
            </a:r>
          </a:p>
          <a:p>
            <a:pPr lvl="1">
              <a:lnSpc>
                <a:spcPct val="150000"/>
              </a:lnSpc>
            </a:pPr>
            <a:r>
              <a:rPr lang="en-US" b="1" dirty="0"/>
              <a:t>The move of the Spirit on Pentecost undermines the entire Jewish system</a:t>
            </a:r>
          </a:p>
          <a:p>
            <a:endParaRPr lang="en-US" dirty="0"/>
          </a:p>
        </p:txBody>
      </p:sp>
    </p:spTree>
    <p:extLst>
      <p:ext uri="{BB962C8B-B14F-4D97-AF65-F5344CB8AC3E}">
        <p14:creationId xmlns:p14="http://schemas.microsoft.com/office/powerpoint/2010/main" val="141392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lstStyle/>
          <a:p>
            <a:pPr>
              <a:lnSpc>
                <a:spcPct val="150000"/>
              </a:lnSpc>
            </a:pPr>
            <a:r>
              <a:rPr lang="en-US" dirty="0"/>
              <a:t>Saul/Paul and Ananias</a:t>
            </a:r>
          </a:p>
          <a:p>
            <a:pPr lvl="1">
              <a:lnSpc>
                <a:spcPct val="150000"/>
              </a:lnSpc>
            </a:pPr>
            <a:r>
              <a:rPr lang="en-US" i="1" dirty="0"/>
              <a:t>“I was advancing in Judaism beyond many of my own age among my people and was extremely zealous for the traditions of my fathers,” – </a:t>
            </a:r>
            <a:r>
              <a:rPr lang="en-US" dirty="0"/>
              <a:t>Galatians 1:14</a:t>
            </a:r>
          </a:p>
          <a:p>
            <a:pPr lvl="1">
              <a:lnSpc>
                <a:spcPct val="150000"/>
              </a:lnSpc>
            </a:pPr>
            <a:r>
              <a:rPr lang="en-US" dirty="0"/>
              <a:t>Paul persecutes the church to control the messianic movement and restore order to perceived chaos</a:t>
            </a:r>
          </a:p>
          <a:p>
            <a:pPr lvl="1">
              <a:lnSpc>
                <a:spcPct val="150000"/>
              </a:lnSpc>
            </a:pPr>
            <a:r>
              <a:rPr lang="en-US" dirty="0"/>
              <a:t>Ananias listens and obeys, changes the fate of the church</a:t>
            </a:r>
          </a:p>
          <a:p>
            <a:pPr marL="457200" lvl="1" indent="0">
              <a:lnSpc>
                <a:spcPct val="150000"/>
              </a:lnSpc>
              <a:buNone/>
            </a:pPr>
            <a:endParaRPr lang="en-US" dirty="0"/>
          </a:p>
        </p:txBody>
      </p:sp>
    </p:spTree>
    <p:extLst>
      <p:ext uri="{BB962C8B-B14F-4D97-AF65-F5344CB8AC3E}">
        <p14:creationId xmlns:p14="http://schemas.microsoft.com/office/powerpoint/2010/main" val="5816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lnSpcReduction="10000"/>
          </a:bodyPr>
          <a:lstStyle/>
          <a:p>
            <a:pPr marL="0" indent="0">
              <a:lnSpc>
                <a:spcPct val="150000"/>
              </a:lnSpc>
              <a:buNone/>
            </a:pPr>
            <a:r>
              <a:rPr lang="en-US" i="1" dirty="0"/>
              <a:t>Meanwhile, Saul was still breathing out murderous threats against the Lord’s disciples. He went to the high priest and asked him for letters to the synagogues in Damascus, so that if he found any there who belonged to the Way, whether men or women, he might take them as prisoners to Jerusalem.</a:t>
            </a:r>
          </a:p>
        </p:txBody>
      </p:sp>
      <p:sp>
        <p:nvSpPr>
          <p:cNvPr id="3" name="TextBox 2">
            <a:extLst>
              <a:ext uri="{FF2B5EF4-FFF2-40B4-BE49-F238E27FC236}">
                <a16:creationId xmlns:a16="http://schemas.microsoft.com/office/drawing/2014/main" id="{3C46AE62-5561-4F2D-B963-CC08ECB602CF}"/>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1453853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fontScale="92500" lnSpcReduction="10000"/>
          </a:bodyPr>
          <a:lstStyle/>
          <a:p>
            <a:pPr marL="0" indent="0">
              <a:lnSpc>
                <a:spcPct val="150000"/>
              </a:lnSpc>
              <a:buNone/>
            </a:pPr>
            <a:r>
              <a:rPr lang="en-US" i="1" dirty="0"/>
              <a:t>As he neared Damascus on his journey, suddenly a light from heaven flashed around him. He fell to the ground and heard a voice say to him, “Saul, Saul, why do you persecute me?”</a:t>
            </a:r>
          </a:p>
          <a:p>
            <a:pPr marL="0" indent="0">
              <a:lnSpc>
                <a:spcPct val="150000"/>
              </a:lnSpc>
              <a:buNone/>
            </a:pPr>
            <a:r>
              <a:rPr lang="en-US" i="1" dirty="0"/>
              <a:t>“Who are you, Lord?” Saul asked.</a:t>
            </a:r>
          </a:p>
          <a:p>
            <a:pPr marL="0" indent="0">
              <a:lnSpc>
                <a:spcPct val="150000"/>
              </a:lnSpc>
              <a:buNone/>
            </a:pPr>
            <a:r>
              <a:rPr lang="en-US" i="1" dirty="0"/>
              <a:t>“I am Jesus, whom you are persecuting,” he replied.</a:t>
            </a:r>
          </a:p>
        </p:txBody>
      </p:sp>
      <p:sp>
        <p:nvSpPr>
          <p:cNvPr id="4" name="TextBox 3">
            <a:extLst>
              <a:ext uri="{FF2B5EF4-FFF2-40B4-BE49-F238E27FC236}">
                <a16:creationId xmlns:a16="http://schemas.microsoft.com/office/drawing/2014/main" id="{DED60797-577B-4006-833C-A08B12FF1FDD}"/>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18166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CBE1-4F2F-48A2-A8A3-6F7E05822ED8}"/>
              </a:ext>
            </a:extLst>
          </p:cNvPr>
          <p:cNvSpPr>
            <a:spLocks noGrp="1"/>
          </p:cNvSpPr>
          <p:nvPr>
            <p:ph type="title"/>
          </p:nvPr>
        </p:nvSpPr>
        <p:spPr>
          <a:xfrm>
            <a:off x="838200" y="365125"/>
            <a:ext cx="10515600" cy="1325563"/>
          </a:xfrm>
        </p:spPr>
        <p:txBody>
          <a:bodyPr anchor="t">
            <a:normAutofit/>
          </a:bodyPr>
          <a:lstStyle/>
          <a:p>
            <a:r>
              <a:rPr lang="en-US" dirty="0"/>
              <a:t>SPEAK</a:t>
            </a:r>
          </a:p>
        </p:txBody>
      </p:sp>
      <p:sp>
        <p:nvSpPr>
          <p:cNvPr id="6" name="Content Placeholder 5">
            <a:extLst>
              <a:ext uri="{FF2B5EF4-FFF2-40B4-BE49-F238E27FC236}">
                <a16:creationId xmlns:a16="http://schemas.microsoft.com/office/drawing/2014/main" id="{AACF7F78-5440-4010-B104-597960F8EB58}"/>
              </a:ext>
            </a:extLst>
          </p:cNvPr>
          <p:cNvSpPr>
            <a:spLocks noGrp="1"/>
          </p:cNvSpPr>
          <p:nvPr>
            <p:ph idx="1"/>
          </p:nvPr>
        </p:nvSpPr>
        <p:spPr>
          <a:xfrm>
            <a:off x="838200" y="1825625"/>
            <a:ext cx="10515600" cy="4351338"/>
          </a:xfrm>
        </p:spPr>
        <p:txBody>
          <a:bodyPr>
            <a:normAutofit lnSpcReduction="10000"/>
          </a:bodyPr>
          <a:lstStyle/>
          <a:p>
            <a:pPr marL="0" indent="0">
              <a:lnSpc>
                <a:spcPct val="150000"/>
              </a:lnSpc>
              <a:buNone/>
            </a:pPr>
            <a:r>
              <a:rPr lang="en-US" i="1" dirty="0"/>
              <a:t>“Now get up and go into the city, and you will be told what you must do.” The men traveling with Saul stood there speechless; they heard the sound but did not see anyone. Saul got up from the ground, but when he opened his eyes he could see nothing…For three days he was blind, and did not eat or drink anything.</a:t>
            </a:r>
          </a:p>
        </p:txBody>
      </p:sp>
      <p:sp>
        <p:nvSpPr>
          <p:cNvPr id="4" name="TextBox 3">
            <a:extLst>
              <a:ext uri="{FF2B5EF4-FFF2-40B4-BE49-F238E27FC236}">
                <a16:creationId xmlns:a16="http://schemas.microsoft.com/office/drawing/2014/main" id="{802D65D2-74FA-4C34-A8CF-C3296FF94ED4}"/>
              </a:ext>
            </a:extLst>
          </p:cNvPr>
          <p:cNvSpPr txBox="1"/>
          <p:nvPr/>
        </p:nvSpPr>
        <p:spPr>
          <a:xfrm>
            <a:off x="5603633" y="463601"/>
            <a:ext cx="5636455" cy="369332"/>
          </a:xfrm>
          <a:prstGeom prst="rect">
            <a:avLst/>
          </a:prstGeom>
          <a:noFill/>
        </p:spPr>
        <p:txBody>
          <a:bodyPr wrap="square" rtlCol="0">
            <a:spAutoFit/>
          </a:bodyPr>
          <a:lstStyle/>
          <a:p>
            <a:pPr algn="r"/>
            <a:r>
              <a:rPr lang="en-US" dirty="0"/>
              <a:t>ACTS 9</a:t>
            </a:r>
          </a:p>
        </p:txBody>
      </p:sp>
    </p:spTree>
    <p:extLst>
      <p:ext uri="{BB962C8B-B14F-4D97-AF65-F5344CB8AC3E}">
        <p14:creationId xmlns:p14="http://schemas.microsoft.com/office/powerpoint/2010/main" val="1826731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pw_light">
      <a:majorFont>
        <a:latin typeface="PW Centra No2 Medium"/>
        <a:ea typeface=""/>
        <a:cs typeface=""/>
      </a:majorFont>
      <a:minorFont>
        <a:latin typeface="PW Centra No2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955</Words>
  <Application>Microsoft Office PowerPoint</Application>
  <PresentationFormat>Widescreen</PresentationFormat>
  <Paragraphs>77</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PW Centra No2 Light</vt:lpstr>
      <vt:lpstr>PW Centra No2 Medium</vt:lpstr>
      <vt:lpstr>Office Theme</vt:lpstr>
      <vt:lpstr>SPEAK</vt:lpstr>
      <vt:lpstr>PowerPoint Presentation</vt:lpstr>
      <vt:lpstr>SPEAK</vt:lpstr>
      <vt:lpstr>SPEAK</vt:lpstr>
      <vt:lpstr>SPEAK</vt:lpstr>
      <vt:lpstr>SPEAK</vt:lpstr>
      <vt:lpstr>SPEAK</vt:lpstr>
      <vt:lpstr>SPEAK</vt:lpstr>
      <vt:lpstr>SPEAK</vt:lpstr>
      <vt:lpstr>SPEAK</vt:lpstr>
      <vt:lpstr>SPEAK</vt:lpstr>
      <vt:lpstr>SPEAK</vt:lpstr>
      <vt:lpstr>SPEAK</vt:lpstr>
      <vt:lpstr>SPEAK</vt:lpstr>
      <vt:lpstr>SPEAK</vt:lpstr>
      <vt:lpstr>SPEAK</vt:lpstr>
      <vt:lpstr>SPEAK</vt:lpstr>
      <vt:lpstr>SPEAK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dc:title>
  <dc:creator>Cattaneo, Paul</dc:creator>
  <cp:lastModifiedBy>Cattaneo, Paul</cp:lastModifiedBy>
  <cp:revision>1</cp:revision>
  <dcterms:created xsi:type="dcterms:W3CDTF">2019-06-29T17:43:32Z</dcterms:created>
  <dcterms:modified xsi:type="dcterms:W3CDTF">2019-06-30T00:40:57Z</dcterms:modified>
</cp:coreProperties>
</file>