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0" r:id="rId2"/>
    <p:sldId id="301" r:id="rId3"/>
    <p:sldId id="303" r:id="rId4"/>
    <p:sldId id="304" r:id="rId5"/>
    <p:sldId id="305" r:id="rId6"/>
    <p:sldId id="306" r:id="rId7"/>
    <p:sldId id="307" r:id="rId8"/>
    <p:sldId id="30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687"/>
  </p:normalViewPr>
  <p:slideViewPr>
    <p:cSldViewPr snapToGrid="0" snapToObjects="1">
      <p:cViewPr varScale="1">
        <p:scale>
          <a:sx n="104" d="100"/>
          <a:sy n="104" d="100"/>
        </p:scale>
        <p:origin x="89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5BC4A-5679-1A4B-8E6B-BFE6186D0B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7113F9-DDA5-EE48-AF62-4EA14F312A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5F1A60-21E9-444C-8AD1-D83E2342F874}"/>
              </a:ext>
            </a:extLst>
          </p:cNvPr>
          <p:cNvSpPr>
            <a:spLocks noGrp="1"/>
          </p:cNvSpPr>
          <p:nvPr>
            <p:ph type="dt" sz="half" idx="10"/>
          </p:nvPr>
        </p:nvSpPr>
        <p:spPr/>
        <p:txBody>
          <a:bodyPr/>
          <a:lstStyle/>
          <a:p>
            <a:fld id="{273AA975-4CBF-2F40-B58D-3AF18E7641FB}" type="datetimeFigureOut">
              <a:rPr lang="en-US" smtClean="0"/>
              <a:t>4/11/19</a:t>
            </a:fld>
            <a:endParaRPr lang="en-US"/>
          </a:p>
        </p:txBody>
      </p:sp>
      <p:sp>
        <p:nvSpPr>
          <p:cNvPr id="5" name="Footer Placeholder 4">
            <a:extLst>
              <a:ext uri="{FF2B5EF4-FFF2-40B4-BE49-F238E27FC236}">
                <a16:creationId xmlns:a16="http://schemas.microsoft.com/office/drawing/2014/main" id="{0AB80862-EBBE-304B-BB8B-CDEA980C5C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C7618-CE4A-F44C-AE84-0B072F94E3AD}"/>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259764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8700A-3C92-FE4B-96B3-09FB2F593E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E26481-D4C1-1640-AD3E-5FFBD4E3FE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E90990-2615-144E-8F5D-905D9EFDCE7C}"/>
              </a:ext>
            </a:extLst>
          </p:cNvPr>
          <p:cNvSpPr>
            <a:spLocks noGrp="1"/>
          </p:cNvSpPr>
          <p:nvPr>
            <p:ph type="dt" sz="half" idx="10"/>
          </p:nvPr>
        </p:nvSpPr>
        <p:spPr/>
        <p:txBody>
          <a:bodyPr/>
          <a:lstStyle/>
          <a:p>
            <a:fld id="{273AA975-4CBF-2F40-B58D-3AF18E7641FB}" type="datetimeFigureOut">
              <a:rPr lang="en-US" smtClean="0"/>
              <a:t>4/11/19</a:t>
            </a:fld>
            <a:endParaRPr lang="en-US"/>
          </a:p>
        </p:txBody>
      </p:sp>
      <p:sp>
        <p:nvSpPr>
          <p:cNvPr id="5" name="Footer Placeholder 4">
            <a:extLst>
              <a:ext uri="{FF2B5EF4-FFF2-40B4-BE49-F238E27FC236}">
                <a16:creationId xmlns:a16="http://schemas.microsoft.com/office/drawing/2014/main" id="{3FD5BA30-5F35-994F-89EA-69797B8C25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0E7E8-4E7A-9C4F-BDED-88B263819F93}"/>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4027396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2CA2C2-34FB-9F42-9EB9-B09087A8A3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7664C4-6351-5141-9A53-D587CF3A3B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3DDFE9-6EEB-8944-8588-B6A3099F4787}"/>
              </a:ext>
            </a:extLst>
          </p:cNvPr>
          <p:cNvSpPr>
            <a:spLocks noGrp="1"/>
          </p:cNvSpPr>
          <p:nvPr>
            <p:ph type="dt" sz="half" idx="10"/>
          </p:nvPr>
        </p:nvSpPr>
        <p:spPr/>
        <p:txBody>
          <a:bodyPr/>
          <a:lstStyle/>
          <a:p>
            <a:fld id="{273AA975-4CBF-2F40-B58D-3AF18E7641FB}" type="datetimeFigureOut">
              <a:rPr lang="en-US" smtClean="0"/>
              <a:t>4/11/19</a:t>
            </a:fld>
            <a:endParaRPr lang="en-US"/>
          </a:p>
        </p:txBody>
      </p:sp>
      <p:sp>
        <p:nvSpPr>
          <p:cNvPr id="5" name="Footer Placeholder 4">
            <a:extLst>
              <a:ext uri="{FF2B5EF4-FFF2-40B4-BE49-F238E27FC236}">
                <a16:creationId xmlns:a16="http://schemas.microsoft.com/office/drawing/2014/main" id="{8BA2F666-377A-7444-A01C-D77B27EB64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E5423-37C4-9A4D-ACBA-C34BCD7558BE}"/>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73196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50F0B-F1D1-6048-99DA-0268ABC421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EEAF6C-3074-E742-880F-68F9BB2FCA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66CBF-948D-DD44-A80D-58D16553ABC7}"/>
              </a:ext>
            </a:extLst>
          </p:cNvPr>
          <p:cNvSpPr>
            <a:spLocks noGrp="1"/>
          </p:cNvSpPr>
          <p:nvPr>
            <p:ph type="dt" sz="half" idx="10"/>
          </p:nvPr>
        </p:nvSpPr>
        <p:spPr/>
        <p:txBody>
          <a:bodyPr/>
          <a:lstStyle/>
          <a:p>
            <a:fld id="{273AA975-4CBF-2F40-B58D-3AF18E7641FB}" type="datetimeFigureOut">
              <a:rPr lang="en-US" smtClean="0"/>
              <a:t>4/11/19</a:t>
            </a:fld>
            <a:endParaRPr lang="en-US"/>
          </a:p>
        </p:txBody>
      </p:sp>
      <p:sp>
        <p:nvSpPr>
          <p:cNvPr id="5" name="Footer Placeholder 4">
            <a:extLst>
              <a:ext uri="{FF2B5EF4-FFF2-40B4-BE49-F238E27FC236}">
                <a16:creationId xmlns:a16="http://schemas.microsoft.com/office/drawing/2014/main" id="{34498C29-316E-0441-97EC-E7FDAB0D20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477137-9AE6-7E46-B632-EC7927BD289C}"/>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954544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62242-A334-1444-AEED-9F0A822BEB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5476A4-9A66-1E47-97E3-5F334D8B50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8CBFE7-CDC2-F244-996A-0FBCB3EB5308}"/>
              </a:ext>
            </a:extLst>
          </p:cNvPr>
          <p:cNvSpPr>
            <a:spLocks noGrp="1"/>
          </p:cNvSpPr>
          <p:nvPr>
            <p:ph type="dt" sz="half" idx="10"/>
          </p:nvPr>
        </p:nvSpPr>
        <p:spPr/>
        <p:txBody>
          <a:bodyPr/>
          <a:lstStyle/>
          <a:p>
            <a:fld id="{273AA975-4CBF-2F40-B58D-3AF18E7641FB}" type="datetimeFigureOut">
              <a:rPr lang="en-US" smtClean="0"/>
              <a:t>4/11/19</a:t>
            </a:fld>
            <a:endParaRPr lang="en-US"/>
          </a:p>
        </p:txBody>
      </p:sp>
      <p:sp>
        <p:nvSpPr>
          <p:cNvPr id="5" name="Footer Placeholder 4">
            <a:extLst>
              <a:ext uri="{FF2B5EF4-FFF2-40B4-BE49-F238E27FC236}">
                <a16:creationId xmlns:a16="http://schemas.microsoft.com/office/drawing/2014/main" id="{8B4DF70A-7E62-D04B-BA6E-D07203FD7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3411C1-C49D-4749-BFD0-281C176B4BC6}"/>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513067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0A5A1-2B1E-A444-BD6B-74E056CC11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C9865A-7B09-FB4D-9BB7-DC2EEACB97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F01B35-1720-184D-9561-4687EF23881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77EC23-F4A0-404E-BF9C-D10E679026E4}"/>
              </a:ext>
            </a:extLst>
          </p:cNvPr>
          <p:cNvSpPr>
            <a:spLocks noGrp="1"/>
          </p:cNvSpPr>
          <p:nvPr>
            <p:ph type="dt" sz="half" idx="10"/>
          </p:nvPr>
        </p:nvSpPr>
        <p:spPr/>
        <p:txBody>
          <a:bodyPr/>
          <a:lstStyle/>
          <a:p>
            <a:fld id="{273AA975-4CBF-2F40-B58D-3AF18E7641FB}" type="datetimeFigureOut">
              <a:rPr lang="en-US" smtClean="0"/>
              <a:t>4/11/19</a:t>
            </a:fld>
            <a:endParaRPr lang="en-US"/>
          </a:p>
        </p:txBody>
      </p:sp>
      <p:sp>
        <p:nvSpPr>
          <p:cNvPr id="6" name="Footer Placeholder 5">
            <a:extLst>
              <a:ext uri="{FF2B5EF4-FFF2-40B4-BE49-F238E27FC236}">
                <a16:creationId xmlns:a16="http://schemas.microsoft.com/office/drawing/2014/main" id="{4F3162B8-ECCF-9E46-8F8E-3729CF7AB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BB9CE9-50A3-DE4D-9F2A-C85E24BCC9ED}"/>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239802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472E6-F143-C84D-847B-CB4D0640B6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9C0B75-8092-F044-A436-447A77DA96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9A4D4F-314C-F04C-A378-57D35DE337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B2B8CD-9DB1-DF42-93AA-EE1BB344BF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5593B69-805C-F94D-B959-59C69D2DAB9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A2F61B-F151-994E-83F4-2590DFADB21D}"/>
              </a:ext>
            </a:extLst>
          </p:cNvPr>
          <p:cNvSpPr>
            <a:spLocks noGrp="1"/>
          </p:cNvSpPr>
          <p:nvPr>
            <p:ph type="dt" sz="half" idx="10"/>
          </p:nvPr>
        </p:nvSpPr>
        <p:spPr/>
        <p:txBody>
          <a:bodyPr/>
          <a:lstStyle/>
          <a:p>
            <a:fld id="{273AA975-4CBF-2F40-B58D-3AF18E7641FB}" type="datetimeFigureOut">
              <a:rPr lang="en-US" smtClean="0"/>
              <a:t>4/11/19</a:t>
            </a:fld>
            <a:endParaRPr lang="en-US"/>
          </a:p>
        </p:txBody>
      </p:sp>
      <p:sp>
        <p:nvSpPr>
          <p:cNvPr id="8" name="Footer Placeholder 7">
            <a:extLst>
              <a:ext uri="{FF2B5EF4-FFF2-40B4-BE49-F238E27FC236}">
                <a16:creationId xmlns:a16="http://schemas.microsoft.com/office/drawing/2014/main" id="{EF46D114-0673-8047-ACDB-AA97E9980D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9E966F-3A7C-8D40-A13C-43EDCB03B752}"/>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662341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09CC3-DA74-2E4B-9333-2EC7DDE36F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37C38E-9404-D546-A722-304FBCF3D949}"/>
              </a:ext>
            </a:extLst>
          </p:cNvPr>
          <p:cNvSpPr>
            <a:spLocks noGrp="1"/>
          </p:cNvSpPr>
          <p:nvPr>
            <p:ph type="dt" sz="half" idx="10"/>
          </p:nvPr>
        </p:nvSpPr>
        <p:spPr/>
        <p:txBody>
          <a:bodyPr/>
          <a:lstStyle/>
          <a:p>
            <a:fld id="{273AA975-4CBF-2F40-B58D-3AF18E7641FB}" type="datetimeFigureOut">
              <a:rPr lang="en-US" smtClean="0"/>
              <a:t>4/11/19</a:t>
            </a:fld>
            <a:endParaRPr lang="en-US"/>
          </a:p>
        </p:txBody>
      </p:sp>
      <p:sp>
        <p:nvSpPr>
          <p:cNvPr id="4" name="Footer Placeholder 3">
            <a:extLst>
              <a:ext uri="{FF2B5EF4-FFF2-40B4-BE49-F238E27FC236}">
                <a16:creationId xmlns:a16="http://schemas.microsoft.com/office/drawing/2014/main" id="{3A16FD75-9DE5-374F-AE6D-7453CC87D1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BEBD7-E20A-1048-972D-707AC39F4CFC}"/>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522312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0EA093-C246-964E-BEF0-BF4FD2983A75}"/>
              </a:ext>
            </a:extLst>
          </p:cNvPr>
          <p:cNvSpPr>
            <a:spLocks noGrp="1"/>
          </p:cNvSpPr>
          <p:nvPr>
            <p:ph type="dt" sz="half" idx="10"/>
          </p:nvPr>
        </p:nvSpPr>
        <p:spPr/>
        <p:txBody>
          <a:bodyPr/>
          <a:lstStyle/>
          <a:p>
            <a:fld id="{273AA975-4CBF-2F40-B58D-3AF18E7641FB}" type="datetimeFigureOut">
              <a:rPr lang="en-US" smtClean="0"/>
              <a:t>4/11/19</a:t>
            </a:fld>
            <a:endParaRPr lang="en-US"/>
          </a:p>
        </p:txBody>
      </p:sp>
      <p:sp>
        <p:nvSpPr>
          <p:cNvPr id="3" name="Footer Placeholder 2">
            <a:extLst>
              <a:ext uri="{FF2B5EF4-FFF2-40B4-BE49-F238E27FC236}">
                <a16:creationId xmlns:a16="http://schemas.microsoft.com/office/drawing/2014/main" id="{037ECC02-7D30-5545-94A5-39E2F5C88D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8D542F-7171-3C48-B1F4-967FED8C4280}"/>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2430002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18956-EC1A-6644-A96D-97E01DCB7A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1E7369-4BE7-D840-BB92-2CBD22F910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8F51F1-335C-7C4E-B582-B3F7C182EE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43364E-0147-A544-AA21-FCDB192F2662}"/>
              </a:ext>
            </a:extLst>
          </p:cNvPr>
          <p:cNvSpPr>
            <a:spLocks noGrp="1"/>
          </p:cNvSpPr>
          <p:nvPr>
            <p:ph type="dt" sz="half" idx="10"/>
          </p:nvPr>
        </p:nvSpPr>
        <p:spPr/>
        <p:txBody>
          <a:bodyPr/>
          <a:lstStyle/>
          <a:p>
            <a:fld id="{273AA975-4CBF-2F40-B58D-3AF18E7641FB}" type="datetimeFigureOut">
              <a:rPr lang="en-US" smtClean="0"/>
              <a:t>4/11/19</a:t>
            </a:fld>
            <a:endParaRPr lang="en-US"/>
          </a:p>
        </p:txBody>
      </p:sp>
      <p:sp>
        <p:nvSpPr>
          <p:cNvPr id="6" name="Footer Placeholder 5">
            <a:extLst>
              <a:ext uri="{FF2B5EF4-FFF2-40B4-BE49-F238E27FC236}">
                <a16:creationId xmlns:a16="http://schemas.microsoft.com/office/drawing/2014/main" id="{F5224B16-4F6E-6F40-930D-390BE4199C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21977D-FBE8-D64F-9467-5068611E8229}"/>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96508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76EF0-13FB-054D-9CFC-D24121BE9B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48F4D1-D196-0849-9593-4CA58559E0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D8457D-A36E-C847-877C-6913CC23F5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E2DD8D-5424-124A-B7BA-C986D2BF65C6}"/>
              </a:ext>
            </a:extLst>
          </p:cNvPr>
          <p:cNvSpPr>
            <a:spLocks noGrp="1"/>
          </p:cNvSpPr>
          <p:nvPr>
            <p:ph type="dt" sz="half" idx="10"/>
          </p:nvPr>
        </p:nvSpPr>
        <p:spPr/>
        <p:txBody>
          <a:bodyPr/>
          <a:lstStyle/>
          <a:p>
            <a:fld id="{273AA975-4CBF-2F40-B58D-3AF18E7641FB}" type="datetimeFigureOut">
              <a:rPr lang="en-US" smtClean="0"/>
              <a:t>4/11/19</a:t>
            </a:fld>
            <a:endParaRPr lang="en-US"/>
          </a:p>
        </p:txBody>
      </p:sp>
      <p:sp>
        <p:nvSpPr>
          <p:cNvPr id="6" name="Footer Placeholder 5">
            <a:extLst>
              <a:ext uri="{FF2B5EF4-FFF2-40B4-BE49-F238E27FC236}">
                <a16:creationId xmlns:a16="http://schemas.microsoft.com/office/drawing/2014/main" id="{F5044BEF-B352-2C42-8591-5ADB613C78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06C9A6-E00E-514F-8B67-DB380D8C8F5D}"/>
              </a:ext>
            </a:extLst>
          </p:cNvPr>
          <p:cNvSpPr>
            <a:spLocks noGrp="1"/>
          </p:cNvSpPr>
          <p:nvPr>
            <p:ph type="sldNum" sz="quarter" idx="12"/>
          </p:nvPr>
        </p:nvSpPr>
        <p:spPr/>
        <p:txBody>
          <a:bodyPr/>
          <a:lstStyle/>
          <a:p>
            <a:fld id="{C6747C9F-64DA-9347-95E9-CB1D5D9196FB}" type="slidenum">
              <a:rPr lang="en-US" smtClean="0"/>
              <a:t>‹#›</a:t>
            </a:fld>
            <a:endParaRPr lang="en-US"/>
          </a:p>
        </p:txBody>
      </p:sp>
    </p:spTree>
    <p:extLst>
      <p:ext uri="{BB962C8B-B14F-4D97-AF65-F5344CB8AC3E}">
        <p14:creationId xmlns:p14="http://schemas.microsoft.com/office/powerpoint/2010/main" val="1861062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67ECC3-0034-B64F-9915-2577814BB9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80D56E-2D17-A742-8162-CE72BA37B4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51236C-A644-B245-8E84-6B828654B4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AA975-4CBF-2F40-B58D-3AF18E7641FB}" type="datetimeFigureOut">
              <a:rPr lang="en-US" smtClean="0"/>
              <a:t>4/11/19</a:t>
            </a:fld>
            <a:endParaRPr lang="en-US"/>
          </a:p>
        </p:txBody>
      </p:sp>
      <p:sp>
        <p:nvSpPr>
          <p:cNvPr id="5" name="Footer Placeholder 4">
            <a:extLst>
              <a:ext uri="{FF2B5EF4-FFF2-40B4-BE49-F238E27FC236}">
                <a16:creationId xmlns:a16="http://schemas.microsoft.com/office/drawing/2014/main" id="{8B5F3D59-40AE-E74D-9737-9734F3D01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3C437-F9EA-F947-AE08-7647A97AA6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47C9F-64DA-9347-95E9-CB1D5D9196FB}" type="slidenum">
              <a:rPr lang="en-US" smtClean="0"/>
              <a:t>‹#›</a:t>
            </a:fld>
            <a:endParaRPr lang="en-US"/>
          </a:p>
        </p:txBody>
      </p:sp>
    </p:spTree>
    <p:extLst>
      <p:ext uri="{BB962C8B-B14F-4D97-AF65-F5344CB8AC3E}">
        <p14:creationId xmlns:p14="http://schemas.microsoft.com/office/powerpoint/2010/main" val="2346254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pic>
        <p:nvPicPr>
          <p:cNvPr id="7" name="Picture 6">
            <a:extLst>
              <a:ext uri="{FF2B5EF4-FFF2-40B4-BE49-F238E27FC236}">
                <a16:creationId xmlns:a16="http://schemas.microsoft.com/office/drawing/2014/main" id="{41800A54-BF5B-A14F-9831-8C2A84F8D13B}"/>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3108543"/>
          </a:xfrm>
          <a:prstGeom prst="rect">
            <a:avLst/>
          </a:prstGeom>
          <a:noFill/>
        </p:spPr>
        <p:txBody>
          <a:bodyPr wrap="square" rtlCol="0">
            <a:spAutoFit/>
          </a:bodyPr>
          <a:lstStyle/>
          <a:p>
            <a:pPr algn="ctr"/>
            <a:r>
              <a:rPr lang="en-US" sz="4000" b="1" dirty="0">
                <a:solidFill>
                  <a:schemeClr val="bg1"/>
                </a:solidFill>
                <a:latin typeface="Century Gothic" panose="020B0502020202020204" pitchFamily="34" charset="0"/>
              </a:rPr>
              <a:t>Palm Sunday:</a:t>
            </a:r>
          </a:p>
          <a:p>
            <a:pPr algn="ctr"/>
            <a:endParaRPr lang="en-US" sz="4000" b="1" dirty="0">
              <a:solidFill>
                <a:schemeClr val="bg1"/>
              </a:solidFill>
              <a:latin typeface="Century Gothic" panose="020B0502020202020204" pitchFamily="34" charset="0"/>
            </a:endParaRPr>
          </a:p>
          <a:p>
            <a:pPr algn="ctr"/>
            <a:r>
              <a:rPr lang="en-US" sz="4000" b="1" dirty="0">
                <a:solidFill>
                  <a:schemeClr val="bg1"/>
                </a:solidFill>
                <a:latin typeface="Century Gothic" panose="020B0502020202020204" pitchFamily="34" charset="0"/>
              </a:rPr>
              <a:t>Hold Music. A Donkey. And ever decreasing Circes</a:t>
            </a:r>
            <a:r>
              <a:rPr lang="en-US" sz="4000" dirty="0"/>
              <a:t>. </a:t>
            </a:r>
          </a:p>
          <a:p>
            <a:endParaRPr lang="en-US" dirty="0"/>
          </a:p>
          <a:p>
            <a:endParaRPr lang="en-US" dirty="0"/>
          </a:p>
        </p:txBody>
      </p:sp>
    </p:spTree>
    <p:extLst>
      <p:ext uri="{BB962C8B-B14F-4D97-AF65-F5344CB8AC3E}">
        <p14:creationId xmlns:p14="http://schemas.microsoft.com/office/powerpoint/2010/main" val="368555657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pic>
        <p:nvPicPr>
          <p:cNvPr id="7" name="Picture 6">
            <a:extLst>
              <a:ext uri="{FF2B5EF4-FFF2-40B4-BE49-F238E27FC236}">
                <a16:creationId xmlns:a16="http://schemas.microsoft.com/office/drawing/2014/main" id="{41800A54-BF5B-A14F-9831-8C2A84F8D13B}"/>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62EBBEFF-FE9F-F444-B99E-1C35CFF371A3}"/>
              </a:ext>
            </a:extLst>
          </p:cNvPr>
          <p:cNvPicPr>
            <a:picLocks noChangeAspect="1"/>
          </p:cNvPicPr>
          <p:nvPr/>
        </p:nvPicPr>
        <p:blipFill>
          <a:blip r:embed="rId3"/>
          <a:stretch>
            <a:fillRect/>
          </a:stretch>
        </p:blipFill>
        <p:spPr>
          <a:xfrm>
            <a:off x="3819119" y="0"/>
            <a:ext cx="4553761" cy="6858000"/>
          </a:xfrm>
          <a:prstGeom prst="rect">
            <a:avLst/>
          </a:prstGeom>
        </p:spPr>
      </p:pic>
    </p:spTree>
    <p:extLst>
      <p:ext uri="{BB962C8B-B14F-4D97-AF65-F5344CB8AC3E}">
        <p14:creationId xmlns:p14="http://schemas.microsoft.com/office/powerpoint/2010/main" val="215528227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pic>
        <p:nvPicPr>
          <p:cNvPr id="7" name="Picture 6">
            <a:extLst>
              <a:ext uri="{FF2B5EF4-FFF2-40B4-BE49-F238E27FC236}">
                <a16:creationId xmlns:a16="http://schemas.microsoft.com/office/drawing/2014/main" id="{41800A54-BF5B-A14F-9831-8C2A84F8D13B}"/>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4524315"/>
          </a:xfrm>
          <a:prstGeom prst="rect">
            <a:avLst/>
          </a:prstGeom>
          <a:noFill/>
        </p:spPr>
        <p:txBody>
          <a:bodyPr wrap="square" rtlCol="0">
            <a:spAutoFit/>
          </a:bodyPr>
          <a:lstStyle/>
          <a:p>
            <a:r>
              <a:rPr lang="en-US" sz="4000" b="1" dirty="0">
                <a:solidFill>
                  <a:schemeClr val="bg1"/>
                </a:solidFill>
                <a:latin typeface="Century Gothic" panose="020B0502020202020204" pitchFamily="34" charset="0"/>
              </a:rPr>
              <a:t>Luke 19:28-40</a:t>
            </a:r>
          </a:p>
          <a:p>
            <a:endParaRPr lang="en-US" sz="2000" b="1" dirty="0">
              <a:solidFill>
                <a:schemeClr val="bg1"/>
              </a:solidFill>
              <a:latin typeface="Century Gothic" panose="020B0502020202020204" pitchFamily="34" charset="0"/>
            </a:endParaRPr>
          </a:p>
          <a:p>
            <a:r>
              <a:rPr lang="en-US" sz="3000" b="1" dirty="0">
                <a:solidFill>
                  <a:schemeClr val="bg1"/>
                </a:solidFill>
                <a:latin typeface="Century Gothic" panose="020B0502020202020204" pitchFamily="34" charset="0"/>
              </a:rPr>
              <a:t>After Jesus had said this, he went on ahead, going up to Jerusalem. </a:t>
            </a:r>
            <a:r>
              <a:rPr lang="en-US" sz="3000" b="1" baseline="30000" dirty="0">
                <a:solidFill>
                  <a:schemeClr val="bg1"/>
                </a:solidFill>
                <a:latin typeface="Century Gothic" panose="020B0502020202020204" pitchFamily="34" charset="0"/>
              </a:rPr>
              <a:t>29 </a:t>
            </a:r>
            <a:r>
              <a:rPr lang="en-US" sz="3000" b="1" dirty="0">
                <a:solidFill>
                  <a:schemeClr val="bg1"/>
                </a:solidFill>
                <a:latin typeface="Century Gothic" panose="020B0502020202020204" pitchFamily="34" charset="0"/>
              </a:rPr>
              <a:t>As he approached </a:t>
            </a:r>
            <a:r>
              <a:rPr lang="en-US" sz="3000" b="1" dirty="0" err="1">
                <a:solidFill>
                  <a:schemeClr val="bg1"/>
                </a:solidFill>
                <a:latin typeface="Century Gothic" panose="020B0502020202020204" pitchFamily="34" charset="0"/>
              </a:rPr>
              <a:t>Bethphage</a:t>
            </a:r>
            <a:r>
              <a:rPr lang="en-US" sz="3000" b="1" dirty="0">
                <a:solidFill>
                  <a:schemeClr val="bg1"/>
                </a:solidFill>
                <a:latin typeface="Century Gothic" panose="020B0502020202020204" pitchFamily="34" charset="0"/>
              </a:rPr>
              <a:t> and Bethany at the hill called the Mount of Olives, he sent two of his disciples, saying to them, </a:t>
            </a:r>
            <a:r>
              <a:rPr lang="en-US" sz="3000" b="1" baseline="30000" dirty="0">
                <a:solidFill>
                  <a:schemeClr val="bg1"/>
                </a:solidFill>
                <a:latin typeface="Century Gothic" panose="020B0502020202020204" pitchFamily="34" charset="0"/>
              </a:rPr>
              <a:t>30 </a:t>
            </a:r>
            <a:r>
              <a:rPr lang="en-US" sz="3000" b="1" dirty="0">
                <a:solidFill>
                  <a:schemeClr val="bg1"/>
                </a:solidFill>
                <a:latin typeface="Century Gothic" panose="020B0502020202020204" pitchFamily="34" charset="0"/>
              </a:rPr>
              <a:t>“Go to the village ahead of you, and as you enter it, you will find a colt tied there, which no one has ever ridden. Untie it and bring it here. </a:t>
            </a:r>
            <a:r>
              <a:rPr lang="en-US" sz="3000" b="1" baseline="30000" dirty="0">
                <a:solidFill>
                  <a:schemeClr val="bg1"/>
                </a:solidFill>
                <a:latin typeface="Century Gothic" panose="020B0502020202020204" pitchFamily="34" charset="0"/>
              </a:rPr>
              <a:t>31 </a:t>
            </a:r>
            <a:r>
              <a:rPr lang="en-US" sz="3000" b="1" dirty="0">
                <a:solidFill>
                  <a:schemeClr val="bg1"/>
                </a:solidFill>
                <a:latin typeface="Century Gothic" panose="020B0502020202020204" pitchFamily="34" charset="0"/>
              </a:rPr>
              <a:t>If anyone asks you, ‘Why are you untying it?’ say, ‘The Lord needs it.’”</a:t>
            </a:r>
          </a:p>
          <a:p>
            <a:endParaRPr lang="en-US" dirty="0"/>
          </a:p>
        </p:txBody>
      </p:sp>
    </p:spTree>
    <p:extLst>
      <p:ext uri="{BB962C8B-B14F-4D97-AF65-F5344CB8AC3E}">
        <p14:creationId xmlns:p14="http://schemas.microsoft.com/office/powerpoint/2010/main" val="394858929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pic>
        <p:nvPicPr>
          <p:cNvPr id="7" name="Picture 6">
            <a:extLst>
              <a:ext uri="{FF2B5EF4-FFF2-40B4-BE49-F238E27FC236}">
                <a16:creationId xmlns:a16="http://schemas.microsoft.com/office/drawing/2014/main" id="{41800A54-BF5B-A14F-9831-8C2A84F8D13B}"/>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4985980"/>
          </a:xfrm>
          <a:prstGeom prst="rect">
            <a:avLst/>
          </a:prstGeom>
          <a:noFill/>
        </p:spPr>
        <p:txBody>
          <a:bodyPr wrap="square" rtlCol="0">
            <a:spAutoFit/>
          </a:bodyPr>
          <a:lstStyle/>
          <a:p>
            <a:r>
              <a:rPr lang="en-US" sz="4000" b="1" dirty="0">
                <a:solidFill>
                  <a:schemeClr val="bg1"/>
                </a:solidFill>
                <a:latin typeface="Century Gothic" panose="020B0502020202020204" pitchFamily="34" charset="0"/>
              </a:rPr>
              <a:t>Luke 19:28-40</a:t>
            </a:r>
          </a:p>
          <a:p>
            <a:endParaRPr lang="en-US" sz="2000" b="1" dirty="0">
              <a:solidFill>
                <a:schemeClr val="bg1"/>
              </a:solidFill>
              <a:latin typeface="Century Gothic" panose="020B0502020202020204" pitchFamily="34" charset="0"/>
            </a:endParaRPr>
          </a:p>
          <a:p>
            <a:r>
              <a:rPr lang="en-US" sz="3000" b="1" baseline="30000" dirty="0">
                <a:solidFill>
                  <a:schemeClr val="bg1"/>
                </a:solidFill>
                <a:latin typeface="Century Gothic" panose="020B0502020202020204" pitchFamily="34" charset="0"/>
              </a:rPr>
              <a:t> </a:t>
            </a:r>
            <a:r>
              <a:rPr lang="en-US" sz="3000" b="1" dirty="0">
                <a:solidFill>
                  <a:schemeClr val="bg1"/>
                </a:solidFill>
                <a:latin typeface="Century Gothic" panose="020B0502020202020204" pitchFamily="34" charset="0"/>
              </a:rPr>
              <a:t>Those who were sent ahead went and found it just as he had told them. </a:t>
            </a:r>
            <a:r>
              <a:rPr lang="en-US" sz="3000" b="1" baseline="30000" dirty="0">
                <a:solidFill>
                  <a:schemeClr val="bg1"/>
                </a:solidFill>
                <a:latin typeface="Century Gothic" panose="020B0502020202020204" pitchFamily="34" charset="0"/>
              </a:rPr>
              <a:t>33 </a:t>
            </a:r>
            <a:r>
              <a:rPr lang="en-US" sz="3000" b="1" dirty="0">
                <a:solidFill>
                  <a:schemeClr val="bg1"/>
                </a:solidFill>
                <a:latin typeface="Century Gothic" panose="020B0502020202020204" pitchFamily="34" charset="0"/>
              </a:rPr>
              <a:t>As they were untying the colt, its owners asked them, “Why are you untying the colt?”</a:t>
            </a:r>
          </a:p>
          <a:p>
            <a:r>
              <a:rPr lang="en-US" sz="3000" b="1" baseline="30000" dirty="0">
                <a:solidFill>
                  <a:schemeClr val="bg1"/>
                </a:solidFill>
                <a:latin typeface="Century Gothic" panose="020B0502020202020204" pitchFamily="34" charset="0"/>
              </a:rPr>
              <a:t>34 </a:t>
            </a:r>
            <a:r>
              <a:rPr lang="en-US" sz="3000" b="1" dirty="0">
                <a:solidFill>
                  <a:schemeClr val="bg1"/>
                </a:solidFill>
                <a:latin typeface="Century Gothic" panose="020B0502020202020204" pitchFamily="34" charset="0"/>
              </a:rPr>
              <a:t>They replied, “The Lord needs it.”</a:t>
            </a:r>
          </a:p>
          <a:p>
            <a:endParaRPr lang="en-US" sz="3000" b="1" dirty="0">
              <a:solidFill>
                <a:schemeClr val="bg1"/>
              </a:solidFill>
              <a:latin typeface="Century Gothic" panose="020B0502020202020204" pitchFamily="34" charset="0"/>
            </a:endParaRPr>
          </a:p>
          <a:p>
            <a:r>
              <a:rPr lang="en-US" sz="3000" b="1" baseline="30000" dirty="0">
                <a:solidFill>
                  <a:schemeClr val="bg1"/>
                </a:solidFill>
                <a:latin typeface="Century Gothic" panose="020B0502020202020204" pitchFamily="34" charset="0"/>
              </a:rPr>
              <a:t>35 </a:t>
            </a:r>
            <a:r>
              <a:rPr lang="en-US" sz="3000" b="1" dirty="0">
                <a:solidFill>
                  <a:schemeClr val="bg1"/>
                </a:solidFill>
                <a:latin typeface="Century Gothic" panose="020B0502020202020204" pitchFamily="34" charset="0"/>
              </a:rPr>
              <a:t>They brought it to Jesus, threw their cloaks on the colt and put Jesus on it. </a:t>
            </a:r>
            <a:r>
              <a:rPr lang="en-US" sz="3000" b="1" baseline="30000" dirty="0">
                <a:solidFill>
                  <a:schemeClr val="bg1"/>
                </a:solidFill>
                <a:latin typeface="Century Gothic" panose="020B0502020202020204" pitchFamily="34" charset="0"/>
              </a:rPr>
              <a:t>36 </a:t>
            </a:r>
            <a:r>
              <a:rPr lang="en-US" sz="3000" b="1" dirty="0">
                <a:solidFill>
                  <a:schemeClr val="bg1"/>
                </a:solidFill>
                <a:latin typeface="Century Gothic" panose="020B0502020202020204" pitchFamily="34" charset="0"/>
              </a:rPr>
              <a:t>As he went along, people spread their cloaks on the road.</a:t>
            </a:r>
          </a:p>
          <a:p>
            <a:endParaRPr lang="en-US" dirty="0"/>
          </a:p>
        </p:txBody>
      </p:sp>
    </p:spTree>
    <p:extLst>
      <p:ext uri="{BB962C8B-B14F-4D97-AF65-F5344CB8AC3E}">
        <p14:creationId xmlns:p14="http://schemas.microsoft.com/office/powerpoint/2010/main" val="97284303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pic>
        <p:nvPicPr>
          <p:cNvPr id="7" name="Picture 6">
            <a:extLst>
              <a:ext uri="{FF2B5EF4-FFF2-40B4-BE49-F238E27FC236}">
                <a16:creationId xmlns:a16="http://schemas.microsoft.com/office/drawing/2014/main" id="{41800A54-BF5B-A14F-9831-8C2A84F8D13B}"/>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4524315"/>
          </a:xfrm>
          <a:prstGeom prst="rect">
            <a:avLst/>
          </a:prstGeom>
          <a:noFill/>
        </p:spPr>
        <p:txBody>
          <a:bodyPr wrap="square" rtlCol="0">
            <a:spAutoFit/>
          </a:bodyPr>
          <a:lstStyle/>
          <a:p>
            <a:r>
              <a:rPr lang="en-US" sz="4000" b="1" dirty="0">
                <a:solidFill>
                  <a:schemeClr val="bg1"/>
                </a:solidFill>
                <a:latin typeface="Century Gothic" panose="020B0502020202020204" pitchFamily="34" charset="0"/>
              </a:rPr>
              <a:t>Luke 19:28-40</a:t>
            </a:r>
          </a:p>
          <a:p>
            <a:endParaRPr lang="en-US" sz="2000" b="1" dirty="0">
              <a:solidFill>
                <a:schemeClr val="bg1"/>
              </a:solidFill>
              <a:latin typeface="Century Gothic" panose="020B0502020202020204" pitchFamily="34" charset="0"/>
            </a:endParaRPr>
          </a:p>
          <a:p>
            <a:r>
              <a:rPr lang="en-US" sz="3000" b="1" baseline="30000" dirty="0">
                <a:solidFill>
                  <a:schemeClr val="bg1"/>
                </a:solidFill>
                <a:latin typeface="Century Gothic" panose="020B0502020202020204" pitchFamily="34" charset="0"/>
              </a:rPr>
              <a:t>37 </a:t>
            </a:r>
            <a:r>
              <a:rPr lang="en-US" sz="3000" b="1" dirty="0">
                <a:solidFill>
                  <a:schemeClr val="bg1"/>
                </a:solidFill>
                <a:latin typeface="Century Gothic" panose="020B0502020202020204" pitchFamily="34" charset="0"/>
              </a:rPr>
              <a:t>When he came near the place where the road goes down the Mount of Olives, the whole crowd of disciples began joyfully to praise God in loud voices for all the miracles they had seen:</a:t>
            </a:r>
          </a:p>
          <a:p>
            <a:endParaRPr lang="en-US" sz="3000" b="1" dirty="0">
              <a:solidFill>
                <a:schemeClr val="bg1"/>
              </a:solidFill>
              <a:latin typeface="Century Gothic" panose="020B0502020202020204" pitchFamily="34" charset="0"/>
            </a:endParaRPr>
          </a:p>
          <a:p>
            <a:r>
              <a:rPr lang="en-US" sz="3000" b="1" baseline="30000" dirty="0">
                <a:solidFill>
                  <a:schemeClr val="bg1"/>
                </a:solidFill>
                <a:latin typeface="Century Gothic" panose="020B0502020202020204" pitchFamily="34" charset="0"/>
              </a:rPr>
              <a:t>38 </a:t>
            </a:r>
            <a:r>
              <a:rPr lang="en-US" sz="3000" b="1" dirty="0">
                <a:solidFill>
                  <a:schemeClr val="bg1"/>
                </a:solidFill>
                <a:latin typeface="Century Gothic" panose="020B0502020202020204" pitchFamily="34" charset="0"/>
              </a:rPr>
              <a:t>“Blessed is the king who comes in the name of the Lord!”</a:t>
            </a:r>
          </a:p>
          <a:p>
            <a:r>
              <a:rPr lang="en-US" sz="3000" b="1" dirty="0">
                <a:solidFill>
                  <a:schemeClr val="bg1"/>
                </a:solidFill>
                <a:latin typeface="Century Gothic" panose="020B0502020202020204" pitchFamily="34" charset="0"/>
              </a:rPr>
              <a:t>“Peace in heaven and glory in the highest!”</a:t>
            </a:r>
          </a:p>
          <a:p>
            <a:endParaRPr lang="en-US" dirty="0"/>
          </a:p>
        </p:txBody>
      </p:sp>
    </p:spTree>
    <p:extLst>
      <p:ext uri="{BB962C8B-B14F-4D97-AF65-F5344CB8AC3E}">
        <p14:creationId xmlns:p14="http://schemas.microsoft.com/office/powerpoint/2010/main" val="177744347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pic>
        <p:nvPicPr>
          <p:cNvPr id="7" name="Picture 6">
            <a:extLst>
              <a:ext uri="{FF2B5EF4-FFF2-40B4-BE49-F238E27FC236}">
                <a16:creationId xmlns:a16="http://schemas.microsoft.com/office/drawing/2014/main" id="{41800A54-BF5B-A14F-9831-8C2A84F8D13B}"/>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3600986"/>
          </a:xfrm>
          <a:prstGeom prst="rect">
            <a:avLst/>
          </a:prstGeom>
          <a:noFill/>
        </p:spPr>
        <p:txBody>
          <a:bodyPr wrap="square" rtlCol="0">
            <a:spAutoFit/>
          </a:bodyPr>
          <a:lstStyle/>
          <a:p>
            <a:r>
              <a:rPr lang="en-US" sz="4000" b="1" dirty="0">
                <a:solidFill>
                  <a:schemeClr val="bg1"/>
                </a:solidFill>
                <a:latin typeface="Century Gothic" panose="020B0502020202020204" pitchFamily="34" charset="0"/>
              </a:rPr>
              <a:t>Luke 19:28-40</a:t>
            </a:r>
          </a:p>
          <a:p>
            <a:endParaRPr lang="en-US" sz="2000" b="1" dirty="0">
              <a:solidFill>
                <a:schemeClr val="bg1"/>
              </a:solidFill>
              <a:latin typeface="Century Gothic" panose="020B0502020202020204" pitchFamily="34" charset="0"/>
            </a:endParaRPr>
          </a:p>
          <a:p>
            <a:r>
              <a:rPr lang="en-US" sz="3000" b="1" baseline="30000" dirty="0">
                <a:solidFill>
                  <a:schemeClr val="bg1"/>
                </a:solidFill>
                <a:latin typeface="Century Gothic" panose="020B0502020202020204" pitchFamily="34" charset="0"/>
              </a:rPr>
              <a:t>39 </a:t>
            </a:r>
            <a:r>
              <a:rPr lang="en-US" sz="3000" b="1" dirty="0">
                <a:solidFill>
                  <a:schemeClr val="bg1"/>
                </a:solidFill>
                <a:latin typeface="Century Gothic" panose="020B0502020202020204" pitchFamily="34" charset="0"/>
              </a:rPr>
              <a:t>Some of the Pharisees in the crowd said to Jesus, “Teacher, rebuke your disciples!”</a:t>
            </a:r>
          </a:p>
          <a:p>
            <a:endParaRPr lang="en-US" sz="3000" b="1" dirty="0">
              <a:solidFill>
                <a:schemeClr val="bg1"/>
              </a:solidFill>
              <a:latin typeface="Century Gothic" panose="020B0502020202020204" pitchFamily="34" charset="0"/>
            </a:endParaRPr>
          </a:p>
          <a:p>
            <a:r>
              <a:rPr lang="en-US" sz="3000" b="1" baseline="30000" dirty="0">
                <a:solidFill>
                  <a:schemeClr val="bg1"/>
                </a:solidFill>
                <a:latin typeface="Century Gothic" panose="020B0502020202020204" pitchFamily="34" charset="0"/>
              </a:rPr>
              <a:t>40 </a:t>
            </a:r>
            <a:r>
              <a:rPr lang="en-US" sz="3000" b="1" dirty="0">
                <a:solidFill>
                  <a:schemeClr val="bg1"/>
                </a:solidFill>
                <a:latin typeface="Century Gothic" panose="020B0502020202020204" pitchFamily="34" charset="0"/>
              </a:rPr>
              <a:t>“I tell you,” he replied, “if they keep quiet, the stones will cry out.”</a:t>
            </a:r>
          </a:p>
          <a:p>
            <a:endParaRPr lang="en-US" dirty="0"/>
          </a:p>
        </p:txBody>
      </p:sp>
    </p:spTree>
    <p:extLst>
      <p:ext uri="{BB962C8B-B14F-4D97-AF65-F5344CB8AC3E}">
        <p14:creationId xmlns:p14="http://schemas.microsoft.com/office/powerpoint/2010/main" val="187288038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pic>
        <p:nvPicPr>
          <p:cNvPr id="7" name="Picture 6">
            <a:extLst>
              <a:ext uri="{FF2B5EF4-FFF2-40B4-BE49-F238E27FC236}">
                <a16:creationId xmlns:a16="http://schemas.microsoft.com/office/drawing/2014/main" id="{41800A54-BF5B-A14F-9831-8C2A84F8D13B}"/>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4370427"/>
          </a:xfrm>
          <a:prstGeom prst="rect">
            <a:avLst/>
          </a:prstGeom>
          <a:noFill/>
        </p:spPr>
        <p:txBody>
          <a:bodyPr wrap="square" rtlCol="0">
            <a:spAutoFit/>
          </a:bodyPr>
          <a:lstStyle/>
          <a:p>
            <a:endParaRPr lang="en-US" sz="2000" b="1" dirty="0">
              <a:solidFill>
                <a:schemeClr val="bg1"/>
              </a:solidFill>
              <a:latin typeface="Century Gothic" panose="020B0502020202020204" pitchFamily="34" charset="0"/>
            </a:endParaRPr>
          </a:p>
          <a:p>
            <a:endParaRPr lang="en-US" sz="3000" b="1" i="1" dirty="0">
              <a:solidFill>
                <a:schemeClr val="bg1"/>
              </a:solidFill>
              <a:latin typeface="Century Gothic" panose="020B0502020202020204" pitchFamily="34" charset="0"/>
            </a:endParaRPr>
          </a:p>
          <a:p>
            <a:r>
              <a:rPr lang="en-US" sz="3000" b="1" i="1" dirty="0">
                <a:solidFill>
                  <a:schemeClr val="bg1"/>
                </a:solidFill>
                <a:latin typeface="Century Gothic" panose="020B0502020202020204" pitchFamily="34" charset="0"/>
              </a:rPr>
              <a:t>“Aslan is a lion- the Lion, the great Lion." "Ooh" said Susan. "I'd thought he was a man. Is he safe? I shall feel rather nervous about meeting a lion"..."Safe?" said </a:t>
            </a:r>
            <a:r>
              <a:rPr lang="en-US" sz="3000" b="1" i="1" dirty="0" err="1">
                <a:solidFill>
                  <a:schemeClr val="bg1"/>
                </a:solidFill>
                <a:latin typeface="Century Gothic" panose="020B0502020202020204" pitchFamily="34" charset="0"/>
              </a:rPr>
              <a:t>Mr</a:t>
            </a:r>
            <a:r>
              <a:rPr lang="en-US" sz="3000" b="1" i="1" dirty="0">
                <a:solidFill>
                  <a:schemeClr val="bg1"/>
                </a:solidFill>
                <a:latin typeface="Century Gothic" panose="020B0502020202020204" pitchFamily="34" charset="0"/>
              </a:rPr>
              <a:t> Beaver</a:t>
            </a:r>
          </a:p>
          <a:p>
            <a:r>
              <a:rPr lang="en-US" sz="3000" b="1" i="1" dirty="0">
                <a:solidFill>
                  <a:schemeClr val="bg1"/>
                </a:solidFill>
                <a:latin typeface="Century Gothic" panose="020B0502020202020204" pitchFamily="34" charset="0"/>
              </a:rPr>
              <a:t> ..."Who said anything about safe? 'Course he isn't safe. But he's good. He's the King, I tell you.</a:t>
            </a:r>
          </a:p>
          <a:p>
            <a:endParaRPr lang="en-US" sz="3000" b="1" i="1" dirty="0">
              <a:solidFill>
                <a:schemeClr val="bg1"/>
              </a:solidFill>
              <a:latin typeface="Century Gothic" panose="020B0502020202020204" pitchFamily="34" charset="0"/>
            </a:endParaRPr>
          </a:p>
          <a:p>
            <a:r>
              <a:rPr lang="en-US" sz="3000" b="1" i="1" dirty="0">
                <a:solidFill>
                  <a:schemeClr val="bg1"/>
                </a:solidFill>
                <a:latin typeface="Century Gothic" panose="020B0502020202020204" pitchFamily="34" charset="0"/>
              </a:rPr>
              <a:t>C.S Lewis</a:t>
            </a:r>
            <a:endParaRPr lang="en-US" sz="3000" b="1" dirty="0">
              <a:solidFill>
                <a:schemeClr val="bg1"/>
              </a:solidFill>
              <a:latin typeface="Century Gothic" panose="020B0502020202020204" pitchFamily="34" charset="0"/>
            </a:endParaRPr>
          </a:p>
          <a:p>
            <a:endParaRPr lang="en-US" dirty="0">
              <a:solidFill>
                <a:schemeClr val="bg1"/>
              </a:solidFill>
            </a:endParaRPr>
          </a:p>
        </p:txBody>
      </p:sp>
      <p:pic>
        <p:nvPicPr>
          <p:cNvPr id="4" name="Picture 3">
            <a:extLst>
              <a:ext uri="{FF2B5EF4-FFF2-40B4-BE49-F238E27FC236}">
                <a16:creationId xmlns:a16="http://schemas.microsoft.com/office/drawing/2014/main" id="{2B550F91-BF9C-6D42-8BCF-0A28526499B6}"/>
              </a:ext>
            </a:extLst>
          </p:cNvPr>
          <p:cNvPicPr>
            <a:picLocks noChangeAspect="1"/>
          </p:cNvPicPr>
          <p:nvPr/>
        </p:nvPicPr>
        <p:blipFill>
          <a:blip r:embed="rId3"/>
          <a:stretch>
            <a:fillRect/>
          </a:stretch>
        </p:blipFill>
        <p:spPr>
          <a:xfrm>
            <a:off x="9902952" y="4088722"/>
            <a:ext cx="1676400" cy="2425700"/>
          </a:xfrm>
          <a:prstGeom prst="rect">
            <a:avLst/>
          </a:prstGeom>
        </p:spPr>
      </p:pic>
    </p:spTree>
    <p:extLst>
      <p:ext uri="{BB962C8B-B14F-4D97-AF65-F5344CB8AC3E}">
        <p14:creationId xmlns:p14="http://schemas.microsoft.com/office/powerpoint/2010/main" val="305045250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F86FD-90A9-3743-A60C-CE93928AAC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Text box</a:t>
            </a:r>
          </a:p>
        </p:txBody>
      </p:sp>
      <p:sp>
        <p:nvSpPr>
          <p:cNvPr id="9" name="TextBox 8">
            <a:extLst>
              <a:ext uri="{FF2B5EF4-FFF2-40B4-BE49-F238E27FC236}">
                <a16:creationId xmlns:a16="http://schemas.microsoft.com/office/drawing/2014/main" id="{B353D269-869A-2E46-8FE2-47E0BFB4B4DD}"/>
              </a:ext>
            </a:extLst>
          </p:cNvPr>
          <p:cNvSpPr txBox="1"/>
          <p:nvPr/>
        </p:nvSpPr>
        <p:spPr>
          <a:xfrm>
            <a:off x="451104" y="853441"/>
            <a:ext cx="11289792" cy="2769989"/>
          </a:xfrm>
          <a:prstGeom prst="rect">
            <a:avLst/>
          </a:prstGeom>
          <a:noFill/>
        </p:spPr>
        <p:txBody>
          <a:bodyPr wrap="square" rtlCol="0">
            <a:spAutoFit/>
          </a:bodyPr>
          <a:lstStyle/>
          <a:p>
            <a:r>
              <a:rPr lang="en-US" sz="2900" b="1" dirty="0">
                <a:solidFill>
                  <a:schemeClr val="bg1"/>
                </a:solidFill>
                <a:latin typeface="Century Gothic" panose="020B0502020202020204" pitchFamily="34" charset="0"/>
              </a:rPr>
              <a:t>he was.</a:t>
            </a:r>
          </a:p>
          <a:p>
            <a:r>
              <a:rPr lang="en-US" sz="2900" b="1" baseline="30000" dirty="0">
                <a:solidFill>
                  <a:schemeClr val="bg1"/>
                </a:solidFill>
                <a:latin typeface="Century Gothic" panose="020B0502020202020204" pitchFamily="34" charset="0"/>
              </a:rPr>
              <a:t>35 </a:t>
            </a:r>
            <a:r>
              <a:rPr lang="en-US" sz="2900" b="1" dirty="0">
                <a:solidFill>
                  <a:schemeClr val="bg1"/>
                </a:solidFill>
                <a:latin typeface="Century Gothic" panose="020B0502020202020204" pitchFamily="34" charset="0"/>
              </a:rPr>
              <a:t>Very early in the morning, while it was still dark, Jesus got up, left the house and went off to a solitary place, where he prayed.</a:t>
            </a:r>
            <a:r>
              <a:rPr lang="en-US" sz="2900" dirty="0"/>
              <a:t> </a:t>
            </a:r>
            <a:r>
              <a:rPr lang="en-US" sz="2900" b="1" dirty="0">
                <a:solidFill>
                  <a:schemeClr val="bg1"/>
                </a:solidFill>
                <a:latin typeface="Century Gothic" panose="020B0502020202020204" pitchFamily="34" charset="0"/>
              </a:rPr>
              <a:t>Simon and his companions went to look for him, </a:t>
            </a:r>
            <a:r>
              <a:rPr lang="en-US" sz="2900" b="1" baseline="30000" dirty="0">
                <a:solidFill>
                  <a:schemeClr val="bg1"/>
                </a:solidFill>
                <a:latin typeface="Century Gothic" panose="020B0502020202020204" pitchFamily="34" charset="0"/>
              </a:rPr>
              <a:t>37 </a:t>
            </a:r>
            <a:r>
              <a:rPr lang="en-US" sz="2900" b="1" dirty="0">
                <a:solidFill>
                  <a:schemeClr val="bg1"/>
                </a:solidFill>
                <a:latin typeface="Century Gothic" panose="020B0502020202020204" pitchFamily="34" charset="0"/>
              </a:rPr>
              <a:t>and when they found him, they exclaimed: “Everyone is looking for you!” </a:t>
            </a:r>
          </a:p>
        </p:txBody>
      </p:sp>
      <p:pic>
        <p:nvPicPr>
          <p:cNvPr id="7" name="Picture 6">
            <a:extLst>
              <a:ext uri="{FF2B5EF4-FFF2-40B4-BE49-F238E27FC236}">
                <a16:creationId xmlns:a16="http://schemas.microsoft.com/office/drawing/2014/main" id="{41800A54-BF5B-A14F-9831-8C2A84F8D13B}"/>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F755F3F8-0DC7-9447-948E-F5ECDE2A379D}"/>
              </a:ext>
            </a:extLst>
          </p:cNvPr>
          <p:cNvSpPr txBox="1"/>
          <p:nvPr/>
        </p:nvSpPr>
        <p:spPr>
          <a:xfrm>
            <a:off x="451104" y="853441"/>
            <a:ext cx="11289792" cy="4939814"/>
          </a:xfrm>
          <a:prstGeom prst="rect">
            <a:avLst/>
          </a:prstGeom>
          <a:noFill/>
        </p:spPr>
        <p:txBody>
          <a:bodyPr wrap="square" rtlCol="0">
            <a:spAutoFit/>
          </a:bodyPr>
          <a:lstStyle/>
          <a:p>
            <a:pPr algn="ctr"/>
            <a:r>
              <a:rPr lang="en-US" sz="4500" b="1" dirty="0">
                <a:solidFill>
                  <a:schemeClr val="bg1"/>
                </a:solidFill>
                <a:latin typeface="Century Gothic" panose="020B0502020202020204" pitchFamily="34" charset="0"/>
              </a:rPr>
              <a:t>Crowds</a:t>
            </a:r>
          </a:p>
          <a:p>
            <a:pPr algn="ctr"/>
            <a:endParaRPr lang="en-US" sz="4500" b="1" dirty="0">
              <a:solidFill>
                <a:schemeClr val="bg1"/>
              </a:solidFill>
              <a:latin typeface="Century Gothic" panose="020B0502020202020204" pitchFamily="34" charset="0"/>
            </a:endParaRPr>
          </a:p>
          <a:p>
            <a:pPr algn="ctr"/>
            <a:r>
              <a:rPr lang="en-US" sz="4500" b="1" dirty="0">
                <a:solidFill>
                  <a:schemeClr val="bg1"/>
                </a:solidFill>
                <a:latin typeface="Century Gothic" panose="020B0502020202020204" pitchFamily="34" charset="0"/>
              </a:rPr>
              <a:t>Multitudes</a:t>
            </a:r>
          </a:p>
          <a:p>
            <a:pPr algn="ctr"/>
            <a:endParaRPr lang="en-US" sz="4500" b="1" dirty="0">
              <a:solidFill>
                <a:schemeClr val="bg1"/>
              </a:solidFill>
              <a:latin typeface="Century Gothic" panose="020B0502020202020204" pitchFamily="34" charset="0"/>
            </a:endParaRPr>
          </a:p>
          <a:p>
            <a:pPr algn="ctr"/>
            <a:r>
              <a:rPr lang="en-US" sz="4500" b="1" dirty="0">
                <a:solidFill>
                  <a:schemeClr val="bg1"/>
                </a:solidFill>
                <a:latin typeface="Century Gothic" panose="020B0502020202020204" pitchFamily="34" charset="0"/>
              </a:rPr>
              <a:t>Disciples</a:t>
            </a:r>
          </a:p>
          <a:p>
            <a:pPr algn="ctr"/>
            <a:endParaRPr lang="en-US" sz="4500" b="1" dirty="0">
              <a:solidFill>
                <a:schemeClr val="bg1"/>
              </a:solidFill>
              <a:latin typeface="Century Gothic" panose="020B0502020202020204" pitchFamily="34" charset="0"/>
            </a:endParaRPr>
          </a:p>
          <a:p>
            <a:pPr algn="ctr"/>
            <a:r>
              <a:rPr lang="en-US" sz="4500" b="1" dirty="0">
                <a:solidFill>
                  <a:schemeClr val="bg1"/>
                </a:solidFill>
                <a:latin typeface="Century Gothic" panose="020B0502020202020204" pitchFamily="34" charset="0"/>
              </a:rPr>
              <a:t>Which one are you?</a:t>
            </a:r>
          </a:p>
        </p:txBody>
      </p:sp>
      <p:cxnSp>
        <p:nvCxnSpPr>
          <p:cNvPr id="6" name="Straight Connector 5">
            <a:extLst>
              <a:ext uri="{FF2B5EF4-FFF2-40B4-BE49-F238E27FC236}">
                <a16:creationId xmlns:a16="http://schemas.microsoft.com/office/drawing/2014/main" id="{FBE7256E-CF27-F44B-9A9E-78149B0B95FE}"/>
              </a:ext>
            </a:extLst>
          </p:cNvPr>
          <p:cNvCxnSpPr>
            <a:cxnSpLocks/>
          </p:cNvCxnSpPr>
          <p:nvPr/>
        </p:nvCxnSpPr>
        <p:spPr>
          <a:xfrm>
            <a:off x="2669059" y="4658497"/>
            <a:ext cx="693214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649443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521</TotalTime>
  <Words>170</Words>
  <Application>Microsoft Macintosh PowerPoint</Application>
  <PresentationFormat>Widescreen</PresentationFormat>
  <Paragraphs>60</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Century Gothic</vt:lpstr>
      <vt:lpstr>Office Theme</vt:lpstr>
      <vt:lpstr>Text box</vt:lpstr>
      <vt:lpstr>Text box</vt:lpstr>
      <vt:lpstr>Text box</vt:lpstr>
      <vt:lpstr>Text box</vt:lpstr>
      <vt:lpstr>Text box</vt:lpstr>
      <vt:lpstr>Text box</vt:lpstr>
      <vt:lpstr>Text box</vt:lpstr>
      <vt:lpstr>Text box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box</dc:title>
  <dc:creator>Microsoft Office User</dc:creator>
  <cp:lastModifiedBy>Microsoft Office User</cp:lastModifiedBy>
  <cp:revision>79</cp:revision>
  <dcterms:created xsi:type="dcterms:W3CDTF">2019-01-31T18:54:56Z</dcterms:created>
  <dcterms:modified xsi:type="dcterms:W3CDTF">2019-04-11T15:05:39Z</dcterms:modified>
</cp:coreProperties>
</file>