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sldIdLst>
    <p:sldId id="323" r:id="rId6"/>
    <p:sldId id="423"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449" r:id="rId37"/>
    <p:sldId id="438" r:id="rId38"/>
    <p:sldId id="454" r:id="rId39"/>
    <p:sldId id="456" r:id="rId40"/>
    <p:sldId id="425" r:id="rId41"/>
    <p:sldId id="432" r:id="rId42"/>
    <p:sldId id="452" r:id="rId43"/>
    <p:sldId id="439" r:id="rId44"/>
    <p:sldId id="440" r:id="rId45"/>
    <p:sldId id="429" r:id="rId46"/>
    <p:sldId id="436" r:id="rId47"/>
    <p:sldId id="453" r:id="rId48"/>
    <p:sldId id="441" r:id="rId49"/>
    <p:sldId id="444" r:id="rId50"/>
    <p:sldId id="427" r:id="rId51"/>
    <p:sldId id="431" r:id="rId52"/>
    <p:sldId id="437" r:id="rId53"/>
    <p:sldId id="450" r:id="rId54"/>
    <p:sldId id="455" r:id="rId55"/>
    <p:sldId id="442" r:id="rId56"/>
    <p:sldId id="448" r:id="rId57"/>
    <p:sldId id="443" r:id="rId58"/>
    <p:sldId id="445" r:id="rId59"/>
    <p:sldId id="446" r:id="rId60"/>
    <p:sldId id="447" r:id="rId61"/>
    <p:sldId id="451" r:id="rId6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9073CB-6C27-450A-81C1-BA46E2F154C3}">
          <p14:sldIdLst>
            <p14:sldId id="323"/>
            <p14:sldId id="423"/>
          </p14:sldIdLst>
        </p14:section>
        <p14:section name="verses" id="{5F2E055F-1DB6-4E0F-A970-803EE540D146}">
          <p14:sldIdLst>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449"/>
          </p14:sldIdLst>
        </p14:section>
        <p14:section name="Untitled Section" id="{F598B1C3-5E6C-473E-9427-CADEB434C5E7}">
          <p14:sldIdLst>
            <p14:sldId id="438"/>
            <p14:sldId id="454"/>
            <p14:sldId id="456"/>
            <p14:sldId id="425"/>
            <p14:sldId id="432"/>
            <p14:sldId id="452"/>
            <p14:sldId id="439"/>
            <p14:sldId id="440"/>
            <p14:sldId id="429"/>
            <p14:sldId id="436"/>
            <p14:sldId id="453"/>
            <p14:sldId id="441"/>
            <p14:sldId id="444"/>
            <p14:sldId id="427"/>
            <p14:sldId id="431"/>
            <p14:sldId id="437"/>
            <p14:sldId id="450"/>
            <p14:sldId id="455"/>
            <p14:sldId id="442"/>
            <p14:sldId id="448"/>
            <p14:sldId id="443"/>
            <p14:sldId id="445"/>
            <p14:sldId id="446"/>
            <p14:sldId id="447"/>
            <p14:sldId id="4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F5670B-4CFB-4234-B2F5-84E1871C97A7}" v="76" dt="2020-03-08T13:2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4833"/>
  </p:normalViewPr>
  <p:slideViewPr>
    <p:cSldViewPr snapToGrid="0" snapToObjects="1">
      <p:cViewPr varScale="1">
        <p:scale>
          <a:sx n="116" d="100"/>
          <a:sy n="116" d="100"/>
        </p:scale>
        <p:origin x="108" y="264"/>
      </p:cViewPr>
      <p:guideLst/>
    </p:cSldViewPr>
  </p:slideViewPr>
  <p:notesTextViewPr>
    <p:cViewPr>
      <p:scale>
        <a:sx n="1" d="1"/>
        <a:sy n="1" d="1"/>
      </p:scale>
      <p:origin x="0" y="0"/>
    </p:cViewPr>
  </p:notesTextViewPr>
  <p:sorterViewPr>
    <p:cViewPr>
      <p:scale>
        <a:sx n="100" d="100"/>
        <a:sy n="100" d="100"/>
      </p:scale>
      <p:origin x="0" y="-11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taneo, Paul" userId="46580820-7aec-4243-a245-052d3b4ff8d3" providerId="ADAL" clId="{F3F5670B-4CFB-4234-B2F5-84E1871C97A7}"/>
    <pc:docChg chg="undo custSel addSld delSld modSld sldOrd addSection delSection modSection">
      <pc:chgData name="Cattaneo, Paul" userId="46580820-7aec-4243-a245-052d3b4ff8d3" providerId="ADAL" clId="{F3F5670B-4CFB-4234-B2F5-84E1871C97A7}" dt="2020-03-09T13:48:11.803" v="2580" actId="47"/>
      <pc:docMkLst>
        <pc:docMk/>
      </pc:docMkLst>
      <pc:sldChg chg="addSp modSp add ord">
        <pc:chgData name="Cattaneo, Paul" userId="46580820-7aec-4243-a245-052d3b4ff8d3" providerId="ADAL" clId="{F3F5670B-4CFB-4234-B2F5-84E1871C97A7}" dt="2020-03-08T03:08:12.428" v="2104"/>
        <pc:sldMkLst>
          <pc:docMk/>
          <pc:sldMk cId="3407201017" sldId="257"/>
        </pc:sldMkLst>
        <pc:spChg chg="add mod">
          <ac:chgData name="Cattaneo, Paul" userId="46580820-7aec-4243-a245-052d3b4ff8d3" providerId="ADAL" clId="{F3F5670B-4CFB-4234-B2F5-84E1871C97A7}" dt="2020-03-05T02:33:46.564" v="73" actId="121"/>
          <ac:spMkLst>
            <pc:docMk/>
            <pc:sldMk cId="3407201017" sldId="257"/>
            <ac:spMk id="2" creationId="{638565A5-1185-4287-80EA-5412E13462EC}"/>
          </ac:spMkLst>
        </pc:spChg>
      </pc:sldChg>
      <pc:sldChg chg="add ord">
        <pc:chgData name="Cattaneo, Paul" userId="46580820-7aec-4243-a245-052d3b4ff8d3" providerId="ADAL" clId="{F3F5670B-4CFB-4234-B2F5-84E1871C97A7}" dt="2020-03-08T03:08:12.428" v="2104"/>
        <pc:sldMkLst>
          <pc:docMk/>
          <pc:sldMk cId="163347037" sldId="258"/>
        </pc:sldMkLst>
      </pc:sldChg>
      <pc:sldChg chg="add ord">
        <pc:chgData name="Cattaneo, Paul" userId="46580820-7aec-4243-a245-052d3b4ff8d3" providerId="ADAL" clId="{F3F5670B-4CFB-4234-B2F5-84E1871C97A7}" dt="2020-03-08T03:08:12.428" v="2104"/>
        <pc:sldMkLst>
          <pc:docMk/>
          <pc:sldMk cId="764479361" sldId="259"/>
        </pc:sldMkLst>
      </pc:sldChg>
      <pc:sldChg chg="add ord">
        <pc:chgData name="Cattaneo, Paul" userId="46580820-7aec-4243-a245-052d3b4ff8d3" providerId="ADAL" clId="{F3F5670B-4CFB-4234-B2F5-84E1871C97A7}" dt="2020-03-08T03:08:12.428" v="2104"/>
        <pc:sldMkLst>
          <pc:docMk/>
          <pc:sldMk cId="3460086643" sldId="260"/>
        </pc:sldMkLst>
      </pc:sldChg>
      <pc:sldChg chg="add ord">
        <pc:chgData name="Cattaneo, Paul" userId="46580820-7aec-4243-a245-052d3b4ff8d3" providerId="ADAL" clId="{F3F5670B-4CFB-4234-B2F5-84E1871C97A7}" dt="2020-03-08T03:08:12.428" v="2104"/>
        <pc:sldMkLst>
          <pc:docMk/>
          <pc:sldMk cId="4253087147" sldId="261"/>
        </pc:sldMkLst>
      </pc:sldChg>
      <pc:sldChg chg="add ord">
        <pc:chgData name="Cattaneo, Paul" userId="46580820-7aec-4243-a245-052d3b4ff8d3" providerId="ADAL" clId="{F3F5670B-4CFB-4234-B2F5-84E1871C97A7}" dt="2020-03-08T03:08:12.428" v="2104"/>
        <pc:sldMkLst>
          <pc:docMk/>
          <pc:sldMk cId="2862793757" sldId="262"/>
        </pc:sldMkLst>
      </pc:sldChg>
      <pc:sldChg chg="add ord">
        <pc:chgData name="Cattaneo, Paul" userId="46580820-7aec-4243-a245-052d3b4ff8d3" providerId="ADAL" clId="{F3F5670B-4CFB-4234-B2F5-84E1871C97A7}" dt="2020-03-08T03:08:12.428" v="2104"/>
        <pc:sldMkLst>
          <pc:docMk/>
          <pc:sldMk cId="712131987" sldId="263"/>
        </pc:sldMkLst>
      </pc:sldChg>
      <pc:sldChg chg="add ord">
        <pc:chgData name="Cattaneo, Paul" userId="46580820-7aec-4243-a245-052d3b4ff8d3" providerId="ADAL" clId="{F3F5670B-4CFB-4234-B2F5-84E1871C97A7}" dt="2020-03-08T03:08:12.428" v="2104"/>
        <pc:sldMkLst>
          <pc:docMk/>
          <pc:sldMk cId="2159150075" sldId="264"/>
        </pc:sldMkLst>
      </pc:sldChg>
      <pc:sldChg chg="add ord">
        <pc:chgData name="Cattaneo, Paul" userId="46580820-7aec-4243-a245-052d3b4ff8d3" providerId="ADAL" clId="{F3F5670B-4CFB-4234-B2F5-84E1871C97A7}" dt="2020-03-08T03:08:12.428" v="2104"/>
        <pc:sldMkLst>
          <pc:docMk/>
          <pc:sldMk cId="4004483540" sldId="265"/>
        </pc:sldMkLst>
      </pc:sldChg>
      <pc:sldChg chg="add ord">
        <pc:chgData name="Cattaneo, Paul" userId="46580820-7aec-4243-a245-052d3b4ff8d3" providerId="ADAL" clId="{F3F5670B-4CFB-4234-B2F5-84E1871C97A7}" dt="2020-03-08T03:08:12.428" v="2104"/>
        <pc:sldMkLst>
          <pc:docMk/>
          <pc:sldMk cId="479594297" sldId="266"/>
        </pc:sldMkLst>
      </pc:sldChg>
      <pc:sldChg chg="add ord">
        <pc:chgData name="Cattaneo, Paul" userId="46580820-7aec-4243-a245-052d3b4ff8d3" providerId="ADAL" clId="{F3F5670B-4CFB-4234-B2F5-84E1871C97A7}" dt="2020-03-08T03:08:12.428" v="2104"/>
        <pc:sldMkLst>
          <pc:docMk/>
          <pc:sldMk cId="2813516358" sldId="267"/>
        </pc:sldMkLst>
      </pc:sldChg>
      <pc:sldChg chg="add ord">
        <pc:chgData name="Cattaneo, Paul" userId="46580820-7aec-4243-a245-052d3b4ff8d3" providerId="ADAL" clId="{F3F5670B-4CFB-4234-B2F5-84E1871C97A7}" dt="2020-03-08T03:08:12.428" v="2104"/>
        <pc:sldMkLst>
          <pc:docMk/>
          <pc:sldMk cId="1671783706" sldId="268"/>
        </pc:sldMkLst>
      </pc:sldChg>
      <pc:sldChg chg="add ord">
        <pc:chgData name="Cattaneo, Paul" userId="46580820-7aec-4243-a245-052d3b4ff8d3" providerId="ADAL" clId="{F3F5670B-4CFB-4234-B2F5-84E1871C97A7}" dt="2020-03-08T03:08:12.428" v="2104"/>
        <pc:sldMkLst>
          <pc:docMk/>
          <pc:sldMk cId="1599551269" sldId="269"/>
        </pc:sldMkLst>
      </pc:sldChg>
      <pc:sldChg chg="add ord">
        <pc:chgData name="Cattaneo, Paul" userId="46580820-7aec-4243-a245-052d3b4ff8d3" providerId="ADAL" clId="{F3F5670B-4CFB-4234-B2F5-84E1871C97A7}" dt="2020-03-08T03:08:12.428" v="2104"/>
        <pc:sldMkLst>
          <pc:docMk/>
          <pc:sldMk cId="1090827886" sldId="270"/>
        </pc:sldMkLst>
      </pc:sldChg>
      <pc:sldChg chg="add ord">
        <pc:chgData name="Cattaneo, Paul" userId="46580820-7aec-4243-a245-052d3b4ff8d3" providerId="ADAL" clId="{F3F5670B-4CFB-4234-B2F5-84E1871C97A7}" dt="2020-03-08T03:08:12.428" v="2104"/>
        <pc:sldMkLst>
          <pc:docMk/>
          <pc:sldMk cId="2066180771" sldId="271"/>
        </pc:sldMkLst>
      </pc:sldChg>
      <pc:sldChg chg="add ord">
        <pc:chgData name="Cattaneo, Paul" userId="46580820-7aec-4243-a245-052d3b4ff8d3" providerId="ADAL" clId="{F3F5670B-4CFB-4234-B2F5-84E1871C97A7}" dt="2020-03-08T03:08:12.428" v="2104"/>
        <pc:sldMkLst>
          <pc:docMk/>
          <pc:sldMk cId="1841669651" sldId="272"/>
        </pc:sldMkLst>
      </pc:sldChg>
      <pc:sldChg chg="add ord">
        <pc:chgData name="Cattaneo, Paul" userId="46580820-7aec-4243-a245-052d3b4ff8d3" providerId="ADAL" clId="{F3F5670B-4CFB-4234-B2F5-84E1871C97A7}" dt="2020-03-08T03:08:12.428" v="2104"/>
        <pc:sldMkLst>
          <pc:docMk/>
          <pc:sldMk cId="2279594959" sldId="273"/>
        </pc:sldMkLst>
      </pc:sldChg>
      <pc:sldChg chg="add ord">
        <pc:chgData name="Cattaneo, Paul" userId="46580820-7aec-4243-a245-052d3b4ff8d3" providerId="ADAL" clId="{F3F5670B-4CFB-4234-B2F5-84E1871C97A7}" dt="2020-03-08T03:08:12.428" v="2104"/>
        <pc:sldMkLst>
          <pc:docMk/>
          <pc:sldMk cId="1274694006" sldId="274"/>
        </pc:sldMkLst>
      </pc:sldChg>
      <pc:sldChg chg="add ord">
        <pc:chgData name="Cattaneo, Paul" userId="46580820-7aec-4243-a245-052d3b4ff8d3" providerId="ADAL" clId="{F3F5670B-4CFB-4234-B2F5-84E1871C97A7}" dt="2020-03-08T03:08:12.428" v="2104"/>
        <pc:sldMkLst>
          <pc:docMk/>
          <pc:sldMk cId="3311209686" sldId="275"/>
        </pc:sldMkLst>
      </pc:sldChg>
      <pc:sldChg chg="add ord">
        <pc:chgData name="Cattaneo, Paul" userId="46580820-7aec-4243-a245-052d3b4ff8d3" providerId="ADAL" clId="{F3F5670B-4CFB-4234-B2F5-84E1871C97A7}" dt="2020-03-08T03:08:12.428" v="2104"/>
        <pc:sldMkLst>
          <pc:docMk/>
          <pc:sldMk cId="121345444" sldId="276"/>
        </pc:sldMkLst>
      </pc:sldChg>
      <pc:sldChg chg="add ord">
        <pc:chgData name="Cattaneo, Paul" userId="46580820-7aec-4243-a245-052d3b4ff8d3" providerId="ADAL" clId="{F3F5670B-4CFB-4234-B2F5-84E1871C97A7}" dt="2020-03-08T03:08:12.428" v="2104"/>
        <pc:sldMkLst>
          <pc:docMk/>
          <pc:sldMk cId="1111879624" sldId="277"/>
        </pc:sldMkLst>
      </pc:sldChg>
      <pc:sldChg chg="add ord">
        <pc:chgData name="Cattaneo, Paul" userId="46580820-7aec-4243-a245-052d3b4ff8d3" providerId="ADAL" clId="{F3F5670B-4CFB-4234-B2F5-84E1871C97A7}" dt="2020-03-08T03:08:12.428" v="2104"/>
        <pc:sldMkLst>
          <pc:docMk/>
          <pc:sldMk cId="1102624838" sldId="278"/>
        </pc:sldMkLst>
      </pc:sldChg>
      <pc:sldChg chg="add ord">
        <pc:chgData name="Cattaneo, Paul" userId="46580820-7aec-4243-a245-052d3b4ff8d3" providerId="ADAL" clId="{F3F5670B-4CFB-4234-B2F5-84E1871C97A7}" dt="2020-03-08T03:08:12.428" v="2104"/>
        <pc:sldMkLst>
          <pc:docMk/>
          <pc:sldMk cId="2279544073" sldId="279"/>
        </pc:sldMkLst>
      </pc:sldChg>
      <pc:sldChg chg="add ord">
        <pc:chgData name="Cattaneo, Paul" userId="46580820-7aec-4243-a245-052d3b4ff8d3" providerId="ADAL" clId="{F3F5670B-4CFB-4234-B2F5-84E1871C97A7}" dt="2020-03-08T03:08:12.428" v="2104"/>
        <pc:sldMkLst>
          <pc:docMk/>
          <pc:sldMk cId="3463577123" sldId="280"/>
        </pc:sldMkLst>
      </pc:sldChg>
      <pc:sldChg chg="add ord">
        <pc:chgData name="Cattaneo, Paul" userId="46580820-7aec-4243-a245-052d3b4ff8d3" providerId="ADAL" clId="{F3F5670B-4CFB-4234-B2F5-84E1871C97A7}" dt="2020-03-08T03:08:12.428" v="2104"/>
        <pc:sldMkLst>
          <pc:docMk/>
          <pc:sldMk cId="855137751" sldId="281"/>
        </pc:sldMkLst>
      </pc:sldChg>
      <pc:sldChg chg="add ord">
        <pc:chgData name="Cattaneo, Paul" userId="46580820-7aec-4243-a245-052d3b4ff8d3" providerId="ADAL" clId="{F3F5670B-4CFB-4234-B2F5-84E1871C97A7}" dt="2020-03-08T03:08:12.428" v="2104"/>
        <pc:sldMkLst>
          <pc:docMk/>
          <pc:sldMk cId="3683450752" sldId="282"/>
        </pc:sldMkLst>
      </pc:sldChg>
      <pc:sldChg chg="add ord">
        <pc:chgData name="Cattaneo, Paul" userId="46580820-7aec-4243-a245-052d3b4ff8d3" providerId="ADAL" clId="{F3F5670B-4CFB-4234-B2F5-84E1871C97A7}" dt="2020-03-08T03:08:12.428" v="2104"/>
        <pc:sldMkLst>
          <pc:docMk/>
          <pc:sldMk cId="563899014" sldId="283"/>
        </pc:sldMkLst>
      </pc:sldChg>
      <pc:sldChg chg="add ord">
        <pc:chgData name="Cattaneo, Paul" userId="46580820-7aec-4243-a245-052d3b4ff8d3" providerId="ADAL" clId="{F3F5670B-4CFB-4234-B2F5-84E1871C97A7}" dt="2020-03-08T03:08:12.428" v="2104"/>
        <pc:sldMkLst>
          <pc:docMk/>
          <pc:sldMk cId="3477980283" sldId="284"/>
        </pc:sldMkLst>
      </pc:sldChg>
      <pc:sldChg chg="add ord">
        <pc:chgData name="Cattaneo, Paul" userId="46580820-7aec-4243-a245-052d3b4ff8d3" providerId="ADAL" clId="{F3F5670B-4CFB-4234-B2F5-84E1871C97A7}" dt="2020-03-08T03:08:12.428" v="2104"/>
        <pc:sldMkLst>
          <pc:docMk/>
          <pc:sldMk cId="2305375596" sldId="285"/>
        </pc:sldMkLst>
      </pc:sldChg>
      <pc:sldChg chg="del">
        <pc:chgData name="Cattaneo, Paul" userId="46580820-7aec-4243-a245-052d3b4ff8d3" providerId="ADAL" clId="{F3F5670B-4CFB-4234-B2F5-84E1871C97A7}" dt="2020-03-05T02:26:52.871" v="13" actId="47"/>
        <pc:sldMkLst>
          <pc:docMk/>
          <pc:sldMk cId="4118648387" sldId="352"/>
        </pc:sldMkLst>
      </pc:sldChg>
      <pc:sldChg chg="addSp delSp modSp">
        <pc:chgData name="Cattaneo, Paul" userId="46580820-7aec-4243-a245-052d3b4ff8d3" providerId="ADAL" clId="{F3F5670B-4CFB-4234-B2F5-84E1871C97A7}" dt="2020-03-08T03:22:00.241" v="2179" actId="20577"/>
        <pc:sldMkLst>
          <pc:docMk/>
          <pc:sldMk cId="2600686307" sldId="423"/>
        </pc:sldMkLst>
        <pc:spChg chg="mod">
          <ac:chgData name="Cattaneo, Paul" userId="46580820-7aec-4243-a245-052d3b4ff8d3" providerId="ADAL" clId="{F3F5670B-4CFB-4234-B2F5-84E1871C97A7}" dt="2020-03-08T03:22:00.241" v="2179" actId="20577"/>
          <ac:spMkLst>
            <pc:docMk/>
            <pc:sldMk cId="2600686307" sldId="423"/>
            <ac:spMk id="4" creationId="{02BD6A55-56A7-BC44-9BBB-D1B1B1A70818}"/>
          </ac:spMkLst>
        </pc:spChg>
        <pc:picChg chg="add del">
          <ac:chgData name="Cattaneo, Paul" userId="46580820-7aec-4243-a245-052d3b4ff8d3" providerId="ADAL" clId="{F3F5670B-4CFB-4234-B2F5-84E1871C97A7}" dt="2020-03-06T01:41:10.154" v="134" actId="478"/>
          <ac:picMkLst>
            <pc:docMk/>
            <pc:sldMk cId="2600686307" sldId="423"/>
            <ac:picMk id="12" creationId="{45B48FC3-878C-A74F-AC7D-A31ABC58F4C7}"/>
          </ac:picMkLst>
        </pc:picChg>
      </pc:sldChg>
      <pc:sldChg chg="del">
        <pc:chgData name="Cattaneo, Paul" userId="46580820-7aec-4243-a245-052d3b4ff8d3" providerId="ADAL" clId="{F3F5670B-4CFB-4234-B2F5-84E1871C97A7}" dt="2020-03-05T02:26:52.871" v="13" actId="47"/>
        <pc:sldMkLst>
          <pc:docMk/>
          <pc:sldMk cId="3252218367" sldId="424"/>
        </pc:sldMkLst>
      </pc:sldChg>
      <pc:sldChg chg="addSp delSp add del setBg delDesignElem">
        <pc:chgData name="Cattaneo, Paul" userId="46580820-7aec-4243-a245-052d3b4ff8d3" providerId="ADAL" clId="{F3F5670B-4CFB-4234-B2F5-84E1871C97A7}" dt="2020-03-08T03:07:00.985" v="2091"/>
        <pc:sldMkLst>
          <pc:docMk/>
          <pc:sldMk cId="565980726" sldId="425"/>
        </pc:sldMkLst>
        <pc:spChg chg="add del">
          <ac:chgData name="Cattaneo, Paul" userId="46580820-7aec-4243-a245-052d3b4ff8d3" providerId="ADAL" clId="{F3F5670B-4CFB-4234-B2F5-84E1871C97A7}" dt="2020-03-08T03:07:00.985" v="2091"/>
          <ac:spMkLst>
            <pc:docMk/>
            <pc:sldMk cId="565980726" sldId="425"/>
            <ac:spMk id="15" creationId="{71B2258F-86CA-4D4D-8270-BC05FCDEBFB3}"/>
          </ac:spMkLst>
        </pc:spChg>
      </pc:sldChg>
      <pc:sldChg chg="modSp del ord">
        <pc:chgData name="Cattaneo, Paul" userId="46580820-7aec-4243-a245-052d3b4ff8d3" providerId="ADAL" clId="{F3F5670B-4CFB-4234-B2F5-84E1871C97A7}" dt="2020-03-08T03:06:53.535" v="2088" actId="2696"/>
        <pc:sldMkLst>
          <pc:docMk/>
          <pc:sldMk cId="686359653" sldId="425"/>
        </pc:sldMkLst>
        <pc:spChg chg="mod">
          <ac:chgData name="Cattaneo, Paul" userId="46580820-7aec-4243-a245-052d3b4ff8d3" providerId="ADAL" clId="{F3F5670B-4CFB-4234-B2F5-84E1871C97A7}" dt="2020-03-07T23:27:21.271" v="648" actId="6549"/>
          <ac:spMkLst>
            <pc:docMk/>
            <pc:sldMk cId="686359653" sldId="425"/>
            <ac:spMk id="13" creationId="{FD5DEBC1-9244-6843-9A68-6B10F40912DA}"/>
          </ac:spMkLst>
        </pc:spChg>
      </pc:sldChg>
      <pc:sldChg chg="delSp modSp add ord setBg delDesignElem">
        <pc:chgData name="Cattaneo, Paul" userId="46580820-7aec-4243-a245-052d3b4ff8d3" providerId="ADAL" clId="{F3F5670B-4CFB-4234-B2F5-84E1871C97A7}" dt="2020-03-08T03:08:53.501" v="2110"/>
        <pc:sldMkLst>
          <pc:docMk/>
          <pc:sldMk cId="1303710856" sldId="425"/>
        </pc:sldMkLst>
        <pc:spChg chg="mod">
          <ac:chgData name="Cattaneo, Paul" userId="46580820-7aec-4243-a245-052d3b4ff8d3" providerId="ADAL" clId="{F3F5670B-4CFB-4234-B2F5-84E1871C97A7}" dt="2020-03-08T03:07:10.748" v="2094" actId="207"/>
          <ac:spMkLst>
            <pc:docMk/>
            <pc:sldMk cId="1303710856" sldId="425"/>
            <ac:spMk id="13" creationId="{FD5DEBC1-9244-6843-9A68-6B10F40912DA}"/>
          </ac:spMkLst>
        </pc:spChg>
        <pc:spChg chg="del">
          <ac:chgData name="Cattaneo, Paul" userId="46580820-7aec-4243-a245-052d3b4ff8d3" providerId="ADAL" clId="{F3F5670B-4CFB-4234-B2F5-84E1871C97A7}" dt="2020-03-08T03:07:05.167" v="2093"/>
          <ac:spMkLst>
            <pc:docMk/>
            <pc:sldMk cId="1303710856" sldId="425"/>
            <ac:spMk id="15" creationId="{71B2258F-86CA-4D4D-8270-BC05FCDEBFB3}"/>
          </ac:spMkLst>
        </pc:spChg>
      </pc:sldChg>
      <pc:sldChg chg="addSp modSp ord">
        <pc:chgData name="Cattaneo, Paul" userId="46580820-7aec-4243-a245-052d3b4ff8d3" providerId="ADAL" clId="{F3F5670B-4CFB-4234-B2F5-84E1871C97A7}" dt="2020-03-08T03:12:47.026" v="2126"/>
        <pc:sldMkLst>
          <pc:docMk/>
          <pc:sldMk cId="3413770657" sldId="427"/>
        </pc:sldMkLst>
        <pc:spChg chg="add mod">
          <ac:chgData name="Cattaneo, Paul" userId="46580820-7aec-4243-a245-052d3b4ff8d3" providerId="ADAL" clId="{F3F5670B-4CFB-4234-B2F5-84E1871C97A7}" dt="2020-03-06T15:04:35.714" v="244" actId="1035"/>
          <ac:spMkLst>
            <pc:docMk/>
            <pc:sldMk cId="3413770657" sldId="427"/>
            <ac:spMk id="4" creationId="{39403ACE-23B9-4E91-A222-52E1F3AA5669}"/>
          </ac:spMkLst>
        </pc:spChg>
        <pc:spChg chg="mod">
          <ac:chgData name="Cattaneo, Paul" userId="46580820-7aec-4243-a245-052d3b4ff8d3" providerId="ADAL" clId="{F3F5670B-4CFB-4234-B2F5-84E1871C97A7}" dt="2020-03-06T15:04:08.746" v="234" actId="20577"/>
          <ac:spMkLst>
            <pc:docMk/>
            <pc:sldMk cId="3413770657" sldId="427"/>
            <ac:spMk id="13" creationId="{FD5DEBC1-9244-6843-9A68-6B10F40912DA}"/>
          </ac:spMkLst>
        </pc:spChg>
      </pc:sldChg>
      <pc:sldChg chg="delSp modSp add del">
        <pc:chgData name="Cattaneo, Paul" userId="46580820-7aec-4243-a245-052d3b4ff8d3" providerId="ADAL" clId="{F3F5670B-4CFB-4234-B2F5-84E1871C97A7}" dt="2020-03-06T01:35:17.461" v="106" actId="47"/>
        <pc:sldMkLst>
          <pc:docMk/>
          <pc:sldMk cId="3593220817" sldId="428"/>
        </pc:sldMkLst>
        <pc:spChg chg="del mod">
          <ac:chgData name="Cattaneo, Paul" userId="46580820-7aec-4243-a245-052d3b4ff8d3" providerId="ADAL" clId="{F3F5670B-4CFB-4234-B2F5-84E1871C97A7}" dt="2020-03-06T01:35:14.340" v="105"/>
          <ac:spMkLst>
            <pc:docMk/>
            <pc:sldMk cId="3593220817" sldId="428"/>
            <ac:spMk id="13" creationId="{FD5DEBC1-9244-6843-9A68-6B10F40912DA}"/>
          </ac:spMkLst>
        </pc:spChg>
      </pc:sldChg>
      <pc:sldChg chg="addSp modSp add ord">
        <pc:chgData name="Cattaneo, Paul" userId="46580820-7aec-4243-a245-052d3b4ff8d3" providerId="ADAL" clId="{F3F5670B-4CFB-4234-B2F5-84E1871C97A7}" dt="2020-03-08T03:08:29.771" v="2108"/>
        <pc:sldMkLst>
          <pc:docMk/>
          <pc:sldMk cId="4285675514" sldId="429"/>
        </pc:sldMkLst>
        <pc:picChg chg="add mod">
          <ac:chgData name="Cattaneo, Paul" userId="46580820-7aec-4243-a245-052d3b4ff8d3" providerId="ADAL" clId="{F3F5670B-4CFB-4234-B2F5-84E1871C97A7}" dt="2020-03-05T02:36:33.014" v="101" actId="931"/>
          <ac:picMkLst>
            <pc:docMk/>
            <pc:sldMk cId="4285675514" sldId="429"/>
            <ac:picMk id="3" creationId="{270F204E-A254-4874-A616-22121F5ACA02}"/>
          </ac:picMkLst>
        </pc:picChg>
      </pc:sldChg>
      <pc:sldChg chg="addSp delSp modSp add del ord">
        <pc:chgData name="Cattaneo, Paul" userId="46580820-7aec-4243-a245-052d3b4ff8d3" providerId="ADAL" clId="{F3F5670B-4CFB-4234-B2F5-84E1871C97A7}" dt="2020-03-08T02:52:32.201" v="2071" actId="2696"/>
        <pc:sldMkLst>
          <pc:docMk/>
          <pc:sldMk cId="948959147" sldId="430"/>
        </pc:sldMkLst>
        <pc:picChg chg="del">
          <ac:chgData name="Cattaneo, Paul" userId="46580820-7aec-4243-a245-052d3b4ff8d3" providerId="ADAL" clId="{F3F5670B-4CFB-4234-B2F5-84E1871C97A7}" dt="2020-03-06T02:00:43.101" v="139" actId="478"/>
          <ac:picMkLst>
            <pc:docMk/>
            <pc:sldMk cId="948959147" sldId="430"/>
            <ac:picMk id="3" creationId="{270F204E-A254-4874-A616-22121F5ACA02}"/>
          </ac:picMkLst>
        </pc:picChg>
        <pc:picChg chg="add del mod">
          <ac:chgData name="Cattaneo, Paul" userId="46580820-7aec-4243-a245-052d3b4ff8d3" providerId="ADAL" clId="{F3F5670B-4CFB-4234-B2F5-84E1871C97A7}" dt="2020-03-06T02:01:02.969" v="144" actId="478"/>
          <ac:picMkLst>
            <pc:docMk/>
            <pc:sldMk cId="948959147" sldId="430"/>
            <ac:picMk id="1026" creationId="{276AFB6E-9F5B-42E7-881F-F9886ED271A4}"/>
          </ac:picMkLst>
        </pc:picChg>
        <pc:picChg chg="add">
          <ac:chgData name="Cattaneo, Paul" userId="46580820-7aec-4243-a245-052d3b4ff8d3" providerId="ADAL" clId="{F3F5670B-4CFB-4234-B2F5-84E1871C97A7}" dt="2020-03-06T02:02:53.623" v="145"/>
          <ac:picMkLst>
            <pc:docMk/>
            <pc:sldMk cId="948959147" sldId="430"/>
            <ac:picMk id="1028" creationId="{0CFA680A-533B-4EEC-8530-3013295BF480}"/>
          </ac:picMkLst>
        </pc:picChg>
      </pc:sldChg>
      <pc:sldChg chg="add del">
        <pc:chgData name="Cattaneo, Paul" userId="46580820-7aec-4243-a245-052d3b4ff8d3" providerId="ADAL" clId="{F3F5670B-4CFB-4234-B2F5-84E1871C97A7}" dt="2020-03-06T15:04:01.741" v="231" actId="47"/>
        <pc:sldMkLst>
          <pc:docMk/>
          <pc:sldMk cId="75427015" sldId="431"/>
        </pc:sldMkLst>
      </pc:sldChg>
      <pc:sldChg chg="addSp modSp add ord">
        <pc:chgData name="Cattaneo, Paul" userId="46580820-7aec-4243-a245-052d3b4ff8d3" providerId="ADAL" clId="{F3F5670B-4CFB-4234-B2F5-84E1871C97A7}" dt="2020-03-08T03:10:31.106" v="2119"/>
        <pc:sldMkLst>
          <pc:docMk/>
          <pc:sldMk cId="499860535" sldId="431"/>
        </pc:sldMkLst>
        <pc:picChg chg="add mod">
          <ac:chgData name="Cattaneo, Paul" userId="46580820-7aec-4243-a245-052d3b4ff8d3" providerId="ADAL" clId="{F3F5670B-4CFB-4234-B2F5-84E1871C97A7}" dt="2020-03-07T18:18:35.180" v="250" actId="14100"/>
          <ac:picMkLst>
            <pc:docMk/>
            <pc:sldMk cId="499860535" sldId="431"/>
            <ac:picMk id="3" creationId="{11B778F3-10C3-4C6D-B137-75CE8B6C191F}"/>
          </ac:picMkLst>
        </pc:picChg>
      </pc:sldChg>
      <pc:sldChg chg="addSp modSp add ord">
        <pc:chgData name="Cattaneo, Paul" userId="46580820-7aec-4243-a245-052d3b4ff8d3" providerId="ADAL" clId="{F3F5670B-4CFB-4234-B2F5-84E1871C97A7}" dt="2020-03-08T03:08:53.501" v="2110"/>
        <pc:sldMkLst>
          <pc:docMk/>
          <pc:sldMk cId="3137646399" sldId="432"/>
        </pc:sldMkLst>
        <pc:picChg chg="add mod modCrop">
          <ac:chgData name="Cattaneo, Paul" userId="46580820-7aec-4243-a245-052d3b4ff8d3" providerId="ADAL" clId="{F3F5670B-4CFB-4234-B2F5-84E1871C97A7}" dt="2020-03-07T18:26:38.064" v="262" actId="732"/>
          <ac:picMkLst>
            <pc:docMk/>
            <pc:sldMk cId="3137646399" sldId="432"/>
            <ac:picMk id="3" creationId="{FA190C24-411E-465E-B97C-9FDA01A62BC4}"/>
          </ac:picMkLst>
        </pc:picChg>
      </pc:sldChg>
      <pc:sldChg chg="addSp add del">
        <pc:chgData name="Cattaneo, Paul" userId="46580820-7aec-4243-a245-052d3b4ff8d3" providerId="ADAL" clId="{F3F5670B-4CFB-4234-B2F5-84E1871C97A7}" dt="2020-03-07T19:55:19.619" v="267" actId="2696"/>
        <pc:sldMkLst>
          <pc:docMk/>
          <pc:sldMk cId="2237914742" sldId="433"/>
        </pc:sldMkLst>
        <pc:picChg chg="add">
          <ac:chgData name="Cattaneo, Paul" userId="46580820-7aec-4243-a245-052d3b4ff8d3" providerId="ADAL" clId="{F3F5670B-4CFB-4234-B2F5-84E1871C97A7}" dt="2020-03-07T19:55:05.651" v="266"/>
          <ac:picMkLst>
            <pc:docMk/>
            <pc:sldMk cId="2237914742" sldId="433"/>
            <ac:picMk id="4" creationId="{DF0BDBE0-23EC-4604-8E09-6510C598D199}"/>
          </ac:picMkLst>
        </pc:picChg>
      </pc:sldChg>
      <pc:sldChg chg="modSp add del ord">
        <pc:chgData name="Cattaneo, Paul" userId="46580820-7aec-4243-a245-052d3b4ff8d3" providerId="ADAL" clId="{F3F5670B-4CFB-4234-B2F5-84E1871C97A7}" dt="2020-03-09T13:48:11.803" v="2580" actId="47"/>
        <pc:sldMkLst>
          <pc:docMk/>
          <pc:sldMk cId="3478936848" sldId="433"/>
        </pc:sldMkLst>
        <pc:spChg chg="mod">
          <ac:chgData name="Cattaneo, Paul" userId="46580820-7aec-4243-a245-052d3b4ff8d3" providerId="ADAL" clId="{F3F5670B-4CFB-4234-B2F5-84E1871C97A7}" dt="2020-03-07T22:58:56.785" v="481" actId="113"/>
          <ac:spMkLst>
            <pc:docMk/>
            <pc:sldMk cId="3478936848" sldId="433"/>
            <ac:spMk id="13" creationId="{FD5DEBC1-9244-6843-9A68-6B10F40912DA}"/>
          </ac:spMkLst>
        </pc:spChg>
      </pc:sldChg>
      <pc:sldChg chg="addSp modSp add del ord">
        <pc:chgData name="Cattaneo, Paul" userId="46580820-7aec-4243-a245-052d3b4ff8d3" providerId="ADAL" clId="{F3F5670B-4CFB-4234-B2F5-84E1871C97A7}" dt="2020-03-08T03:11:05.748" v="2124" actId="47"/>
        <pc:sldMkLst>
          <pc:docMk/>
          <pc:sldMk cId="3399279310" sldId="434"/>
        </pc:sldMkLst>
        <pc:picChg chg="add mod">
          <ac:chgData name="Cattaneo, Paul" userId="46580820-7aec-4243-a245-052d3b4ff8d3" providerId="ADAL" clId="{F3F5670B-4CFB-4234-B2F5-84E1871C97A7}" dt="2020-03-07T20:53:51.518" v="479" actId="27614"/>
          <ac:picMkLst>
            <pc:docMk/>
            <pc:sldMk cId="3399279310" sldId="434"/>
            <ac:picMk id="3" creationId="{0C1248AF-B820-4669-BB53-5303244EF7EA}"/>
          </ac:picMkLst>
        </pc:picChg>
      </pc:sldChg>
      <pc:sldChg chg="addSp delSp modSp add del ord">
        <pc:chgData name="Cattaneo, Paul" userId="46580820-7aec-4243-a245-052d3b4ff8d3" providerId="ADAL" clId="{F3F5670B-4CFB-4234-B2F5-84E1871C97A7}" dt="2020-03-09T13:48:11.803" v="2580" actId="47"/>
        <pc:sldMkLst>
          <pc:docMk/>
          <pc:sldMk cId="4029829377" sldId="435"/>
        </pc:sldMkLst>
        <pc:spChg chg="del">
          <ac:chgData name="Cattaneo, Paul" userId="46580820-7aec-4243-a245-052d3b4ff8d3" providerId="ADAL" clId="{F3F5670B-4CFB-4234-B2F5-84E1871C97A7}" dt="2020-03-07T23:18:34.966" v="486" actId="931"/>
          <ac:spMkLst>
            <pc:docMk/>
            <pc:sldMk cId="4029829377" sldId="435"/>
            <ac:spMk id="3" creationId="{D8BA5747-8291-4F25-B448-422FE76A793E}"/>
          </ac:spMkLst>
        </pc:spChg>
        <pc:picChg chg="add mod">
          <ac:chgData name="Cattaneo, Paul" userId="46580820-7aec-4243-a245-052d3b4ff8d3" providerId="ADAL" clId="{F3F5670B-4CFB-4234-B2F5-84E1871C97A7}" dt="2020-03-07T23:18:40.091" v="490" actId="14100"/>
          <ac:picMkLst>
            <pc:docMk/>
            <pc:sldMk cId="4029829377" sldId="435"/>
            <ac:picMk id="5" creationId="{8BBA3025-85FF-4176-9059-B0A2C1906300}"/>
          </ac:picMkLst>
        </pc:picChg>
      </pc:sldChg>
      <pc:sldChg chg="add ord modTransition">
        <pc:chgData name="Cattaneo, Paul" userId="46580820-7aec-4243-a245-052d3b4ff8d3" providerId="ADAL" clId="{F3F5670B-4CFB-4234-B2F5-84E1871C97A7}" dt="2020-03-08T03:08:29.771" v="2108"/>
        <pc:sldMkLst>
          <pc:docMk/>
          <pc:sldMk cId="3642841157" sldId="436"/>
        </pc:sldMkLst>
      </pc:sldChg>
      <pc:sldChg chg="delSp modSp add ord setBg delDesignElem">
        <pc:chgData name="Cattaneo, Paul" userId="46580820-7aec-4243-a245-052d3b4ff8d3" providerId="ADAL" clId="{F3F5670B-4CFB-4234-B2F5-84E1871C97A7}" dt="2020-03-08T03:10:31.106" v="2119"/>
        <pc:sldMkLst>
          <pc:docMk/>
          <pc:sldMk cId="880597107" sldId="437"/>
        </pc:sldMkLst>
        <pc:spChg chg="mod">
          <ac:chgData name="Cattaneo, Paul" userId="46580820-7aec-4243-a245-052d3b4ff8d3" providerId="ADAL" clId="{F3F5670B-4CFB-4234-B2F5-84E1871C97A7}" dt="2020-03-08T01:01:18.275" v="811" actId="20577"/>
          <ac:spMkLst>
            <pc:docMk/>
            <pc:sldMk cId="880597107" sldId="437"/>
            <ac:spMk id="13" creationId="{FD5DEBC1-9244-6843-9A68-6B10F40912DA}"/>
          </ac:spMkLst>
        </pc:spChg>
        <pc:spChg chg="del">
          <ac:chgData name="Cattaneo, Paul" userId="46580820-7aec-4243-a245-052d3b4ff8d3" providerId="ADAL" clId="{F3F5670B-4CFB-4234-B2F5-84E1871C97A7}" dt="2020-03-08T00:50:20.398" v="655"/>
          <ac:spMkLst>
            <pc:docMk/>
            <pc:sldMk cId="880597107" sldId="437"/>
            <ac:spMk id="15" creationId="{71B2258F-86CA-4D4D-8270-BC05FCDEBFB3}"/>
          </ac:spMkLst>
        </pc:spChg>
      </pc:sldChg>
      <pc:sldChg chg="addSp delSp add del setBg delDesignElem">
        <pc:chgData name="Cattaneo, Paul" userId="46580820-7aec-4243-a245-052d3b4ff8d3" providerId="ADAL" clId="{F3F5670B-4CFB-4234-B2F5-84E1871C97A7}" dt="2020-03-08T00:50:15.795" v="653"/>
        <pc:sldMkLst>
          <pc:docMk/>
          <pc:sldMk cId="3914492369" sldId="437"/>
        </pc:sldMkLst>
        <pc:spChg chg="add del">
          <ac:chgData name="Cattaneo, Paul" userId="46580820-7aec-4243-a245-052d3b4ff8d3" providerId="ADAL" clId="{F3F5670B-4CFB-4234-B2F5-84E1871C97A7}" dt="2020-03-08T00:50:15.795" v="653"/>
          <ac:spMkLst>
            <pc:docMk/>
            <pc:sldMk cId="3914492369" sldId="437"/>
            <ac:spMk id="15" creationId="{71B2258F-86CA-4D4D-8270-BC05FCDEBFB3}"/>
          </ac:spMkLst>
        </pc:spChg>
      </pc:sldChg>
      <pc:sldChg chg="delSp modSp add ord setBg delDesignElem">
        <pc:chgData name="Cattaneo, Paul" userId="46580820-7aec-4243-a245-052d3b4ff8d3" providerId="ADAL" clId="{F3F5670B-4CFB-4234-B2F5-84E1871C97A7}" dt="2020-03-08T04:10:09.507" v="2482" actId="1076"/>
        <pc:sldMkLst>
          <pc:docMk/>
          <pc:sldMk cId="963139683" sldId="438"/>
        </pc:sldMkLst>
        <pc:spChg chg="mod">
          <ac:chgData name="Cattaneo, Paul" userId="46580820-7aec-4243-a245-052d3b4ff8d3" providerId="ADAL" clId="{F3F5670B-4CFB-4234-B2F5-84E1871C97A7}" dt="2020-03-08T04:10:09.507" v="2482" actId="1076"/>
          <ac:spMkLst>
            <pc:docMk/>
            <pc:sldMk cId="963139683" sldId="438"/>
            <ac:spMk id="13" creationId="{FD5DEBC1-9244-6843-9A68-6B10F40912DA}"/>
          </ac:spMkLst>
        </pc:spChg>
        <pc:spChg chg="del">
          <ac:chgData name="Cattaneo, Paul" userId="46580820-7aec-4243-a245-052d3b4ff8d3" providerId="ADAL" clId="{F3F5670B-4CFB-4234-B2F5-84E1871C97A7}" dt="2020-03-08T01:05:17.236" v="813"/>
          <ac:spMkLst>
            <pc:docMk/>
            <pc:sldMk cId="963139683" sldId="438"/>
            <ac:spMk id="15" creationId="{71B2258F-86CA-4D4D-8270-BC05FCDEBFB3}"/>
          </ac:spMkLst>
        </pc:spChg>
      </pc:sldChg>
      <pc:sldChg chg="delSp modSp add ord setBg delDesignElem">
        <pc:chgData name="Cattaneo, Paul" userId="46580820-7aec-4243-a245-052d3b4ff8d3" providerId="ADAL" clId="{F3F5670B-4CFB-4234-B2F5-84E1871C97A7}" dt="2020-03-08T03:08:53.501" v="2110"/>
        <pc:sldMkLst>
          <pc:docMk/>
          <pc:sldMk cId="3378334584" sldId="439"/>
        </pc:sldMkLst>
        <pc:spChg chg="mod">
          <ac:chgData name="Cattaneo, Paul" userId="46580820-7aec-4243-a245-052d3b4ff8d3" providerId="ADAL" clId="{F3F5670B-4CFB-4234-B2F5-84E1871C97A7}" dt="2020-03-08T01:15:02.454" v="1022" actId="313"/>
          <ac:spMkLst>
            <pc:docMk/>
            <pc:sldMk cId="3378334584" sldId="439"/>
            <ac:spMk id="13" creationId="{FD5DEBC1-9244-6843-9A68-6B10F40912DA}"/>
          </ac:spMkLst>
        </pc:spChg>
        <pc:spChg chg="del">
          <ac:chgData name="Cattaneo, Paul" userId="46580820-7aec-4243-a245-052d3b4ff8d3" providerId="ADAL" clId="{F3F5670B-4CFB-4234-B2F5-84E1871C97A7}" dt="2020-03-08T01:12:41.472" v="842"/>
          <ac:spMkLst>
            <pc:docMk/>
            <pc:sldMk cId="3378334584" sldId="439"/>
            <ac:spMk id="15" creationId="{71B2258F-86CA-4D4D-8270-BC05FCDEBFB3}"/>
          </ac:spMkLst>
        </pc:spChg>
      </pc:sldChg>
      <pc:sldChg chg="modSp add ord">
        <pc:chgData name="Cattaneo, Paul" userId="46580820-7aec-4243-a245-052d3b4ff8d3" providerId="ADAL" clId="{F3F5670B-4CFB-4234-B2F5-84E1871C97A7}" dt="2020-03-08T03:08:53.501" v="2110"/>
        <pc:sldMkLst>
          <pc:docMk/>
          <pc:sldMk cId="2965954221" sldId="440"/>
        </pc:sldMkLst>
        <pc:spChg chg="mod">
          <ac:chgData name="Cattaneo, Paul" userId="46580820-7aec-4243-a245-052d3b4ff8d3" providerId="ADAL" clId="{F3F5670B-4CFB-4234-B2F5-84E1871C97A7}" dt="2020-03-08T01:16:22.290" v="1259" actId="404"/>
          <ac:spMkLst>
            <pc:docMk/>
            <pc:sldMk cId="2965954221" sldId="440"/>
            <ac:spMk id="13" creationId="{FD5DEBC1-9244-6843-9A68-6B10F40912DA}"/>
          </ac:spMkLst>
        </pc:spChg>
      </pc:sldChg>
      <pc:sldChg chg="modSp add ord">
        <pc:chgData name="Cattaneo, Paul" userId="46580820-7aec-4243-a245-052d3b4ff8d3" providerId="ADAL" clId="{F3F5670B-4CFB-4234-B2F5-84E1871C97A7}" dt="2020-03-08T04:11:40.357" v="2503" actId="20577"/>
        <pc:sldMkLst>
          <pc:docMk/>
          <pc:sldMk cId="751873061" sldId="441"/>
        </pc:sldMkLst>
        <pc:spChg chg="mod">
          <ac:chgData name="Cattaneo, Paul" userId="46580820-7aec-4243-a245-052d3b4ff8d3" providerId="ADAL" clId="{F3F5670B-4CFB-4234-B2F5-84E1871C97A7}" dt="2020-03-08T04:11:40.357" v="2503" actId="20577"/>
          <ac:spMkLst>
            <pc:docMk/>
            <pc:sldMk cId="751873061" sldId="441"/>
            <ac:spMk id="13" creationId="{FD5DEBC1-9244-6843-9A68-6B10F40912DA}"/>
          </ac:spMkLst>
        </pc:spChg>
        <pc:picChg chg="mod">
          <ac:chgData name="Cattaneo, Paul" userId="46580820-7aec-4243-a245-052d3b4ff8d3" providerId="ADAL" clId="{F3F5670B-4CFB-4234-B2F5-84E1871C97A7}" dt="2020-03-08T01:18:31.028" v="1322" actId="1076"/>
          <ac:picMkLst>
            <pc:docMk/>
            <pc:sldMk cId="751873061" sldId="441"/>
            <ac:picMk id="12" creationId="{45B48FC3-878C-A74F-AC7D-A31ABC58F4C7}"/>
          </ac:picMkLst>
        </pc:picChg>
      </pc:sldChg>
      <pc:sldChg chg="modSp add ord">
        <pc:chgData name="Cattaneo, Paul" userId="46580820-7aec-4243-a245-052d3b4ff8d3" providerId="ADAL" clId="{F3F5670B-4CFB-4234-B2F5-84E1871C97A7}" dt="2020-03-08T04:12:41.987" v="2540" actId="20577"/>
        <pc:sldMkLst>
          <pc:docMk/>
          <pc:sldMk cId="1188366944" sldId="442"/>
        </pc:sldMkLst>
        <pc:spChg chg="mod">
          <ac:chgData name="Cattaneo, Paul" userId="46580820-7aec-4243-a245-052d3b4ff8d3" providerId="ADAL" clId="{F3F5670B-4CFB-4234-B2F5-84E1871C97A7}" dt="2020-03-08T04:12:41.987" v="2540" actId="20577"/>
          <ac:spMkLst>
            <pc:docMk/>
            <pc:sldMk cId="1188366944" sldId="442"/>
            <ac:spMk id="13" creationId="{FD5DEBC1-9244-6843-9A68-6B10F40912DA}"/>
          </ac:spMkLst>
        </pc:spChg>
      </pc:sldChg>
      <pc:sldChg chg="modSp add ord">
        <pc:chgData name="Cattaneo, Paul" userId="46580820-7aec-4243-a245-052d3b4ff8d3" providerId="ADAL" clId="{F3F5670B-4CFB-4234-B2F5-84E1871C97A7}" dt="2020-03-08T03:08:29.771" v="2108"/>
        <pc:sldMkLst>
          <pc:docMk/>
          <pc:sldMk cId="707908809" sldId="443"/>
        </pc:sldMkLst>
        <pc:spChg chg="mod">
          <ac:chgData name="Cattaneo, Paul" userId="46580820-7aec-4243-a245-052d3b4ff8d3" providerId="ADAL" clId="{F3F5670B-4CFB-4234-B2F5-84E1871C97A7}" dt="2020-03-08T01:30:18.513" v="1458" actId="20577"/>
          <ac:spMkLst>
            <pc:docMk/>
            <pc:sldMk cId="707908809" sldId="443"/>
            <ac:spMk id="13" creationId="{FD5DEBC1-9244-6843-9A68-6B10F40912DA}"/>
          </ac:spMkLst>
        </pc:spChg>
      </pc:sldChg>
      <pc:sldChg chg="modSp add ord">
        <pc:chgData name="Cattaneo, Paul" userId="46580820-7aec-4243-a245-052d3b4ff8d3" providerId="ADAL" clId="{F3F5670B-4CFB-4234-B2F5-84E1871C97A7}" dt="2020-03-08T03:10:35.116" v="2121"/>
        <pc:sldMkLst>
          <pc:docMk/>
          <pc:sldMk cId="837109287" sldId="444"/>
        </pc:sldMkLst>
        <pc:spChg chg="mod">
          <ac:chgData name="Cattaneo, Paul" userId="46580820-7aec-4243-a245-052d3b4ff8d3" providerId="ADAL" clId="{F3F5670B-4CFB-4234-B2F5-84E1871C97A7}" dt="2020-03-08T01:32:42.124" v="1565" actId="1076"/>
          <ac:spMkLst>
            <pc:docMk/>
            <pc:sldMk cId="837109287" sldId="444"/>
            <ac:spMk id="13" creationId="{FD5DEBC1-9244-6843-9A68-6B10F40912DA}"/>
          </ac:spMkLst>
        </pc:spChg>
      </pc:sldChg>
      <pc:sldChg chg="modSp add ord">
        <pc:chgData name="Cattaneo, Paul" userId="46580820-7aec-4243-a245-052d3b4ff8d3" providerId="ADAL" clId="{F3F5670B-4CFB-4234-B2F5-84E1871C97A7}" dt="2020-03-08T03:08:29.771" v="2108"/>
        <pc:sldMkLst>
          <pc:docMk/>
          <pc:sldMk cId="2846812448" sldId="445"/>
        </pc:sldMkLst>
        <pc:spChg chg="mod">
          <ac:chgData name="Cattaneo, Paul" userId="46580820-7aec-4243-a245-052d3b4ff8d3" providerId="ADAL" clId="{F3F5670B-4CFB-4234-B2F5-84E1871C97A7}" dt="2020-03-08T01:33:38.081" v="1696" actId="20577"/>
          <ac:spMkLst>
            <pc:docMk/>
            <pc:sldMk cId="2846812448" sldId="445"/>
            <ac:spMk id="13" creationId="{FD5DEBC1-9244-6843-9A68-6B10F40912DA}"/>
          </ac:spMkLst>
        </pc:spChg>
      </pc:sldChg>
      <pc:sldChg chg="modSp add ord">
        <pc:chgData name="Cattaneo, Paul" userId="46580820-7aec-4243-a245-052d3b4ff8d3" providerId="ADAL" clId="{F3F5670B-4CFB-4234-B2F5-84E1871C97A7}" dt="2020-03-08T03:08:29.771" v="2108"/>
        <pc:sldMkLst>
          <pc:docMk/>
          <pc:sldMk cId="4181053298" sldId="446"/>
        </pc:sldMkLst>
        <pc:spChg chg="mod">
          <ac:chgData name="Cattaneo, Paul" userId="46580820-7aec-4243-a245-052d3b4ff8d3" providerId="ADAL" clId="{F3F5670B-4CFB-4234-B2F5-84E1871C97A7}" dt="2020-03-08T01:34:35.299" v="1878" actId="20577"/>
          <ac:spMkLst>
            <pc:docMk/>
            <pc:sldMk cId="4181053298" sldId="446"/>
            <ac:spMk id="13" creationId="{FD5DEBC1-9244-6843-9A68-6B10F40912DA}"/>
          </ac:spMkLst>
        </pc:spChg>
      </pc:sldChg>
      <pc:sldChg chg="modSp add ord">
        <pc:chgData name="Cattaneo, Paul" userId="46580820-7aec-4243-a245-052d3b4ff8d3" providerId="ADAL" clId="{F3F5670B-4CFB-4234-B2F5-84E1871C97A7}" dt="2020-03-08T03:08:29.771" v="2108"/>
        <pc:sldMkLst>
          <pc:docMk/>
          <pc:sldMk cId="3191940365" sldId="447"/>
        </pc:sldMkLst>
        <pc:spChg chg="mod">
          <ac:chgData name="Cattaneo, Paul" userId="46580820-7aec-4243-a245-052d3b4ff8d3" providerId="ADAL" clId="{F3F5670B-4CFB-4234-B2F5-84E1871C97A7}" dt="2020-03-08T01:35:30.158" v="2068" actId="5793"/>
          <ac:spMkLst>
            <pc:docMk/>
            <pc:sldMk cId="3191940365" sldId="447"/>
            <ac:spMk id="13" creationId="{FD5DEBC1-9244-6843-9A68-6B10F40912DA}"/>
          </ac:spMkLst>
        </pc:spChg>
      </pc:sldChg>
      <pc:sldChg chg="add ord">
        <pc:chgData name="Cattaneo, Paul" userId="46580820-7aec-4243-a245-052d3b4ff8d3" providerId="ADAL" clId="{F3F5670B-4CFB-4234-B2F5-84E1871C97A7}" dt="2020-03-08T03:19:37.757" v="2137"/>
        <pc:sldMkLst>
          <pc:docMk/>
          <pc:sldMk cId="971985571" sldId="448"/>
        </pc:sldMkLst>
      </pc:sldChg>
      <pc:sldChg chg="add ord">
        <pc:chgData name="Cattaneo, Paul" userId="46580820-7aec-4243-a245-052d3b4ff8d3" providerId="ADAL" clId="{F3F5670B-4CFB-4234-B2F5-84E1871C97A7}" dt="2020-03-08T03:08:12.428" v="2104"/>
        <pc:sldMkLst>
          <pc:docMk/>
          <pc:sldMk cId="3297307697" sldId="449"/>
        </pc:sldMkLst>
      </pc:sldChg>
      <pc:sldChg chg="addSp modSp add ord">
        <pc:chgData name="Cattaneo, Paul" userId="46580820-7aec-4243-a245-052d3b4ff8d3" providerId="ADAL" clId="{F3F5670B-4CFB-4234-B2F5-84E1871C97A7}" dt="2020-03-08T03:18:43.935" v="2135"/>
        <pc:sldMkLst>
          <pc:docMk/>
          <pc:sldMk cId="1613173930" sldId="450"/>
        </pc:sldMkLst>
        <pc:picChg chg="add mod">
          <ac:chgData name="Cattaneo, Paul" userId="46580820-7aec-4243-a245-052d3b4ff8d3" providerId="ADAL" clId="{F3F5670B-4CFB-4234-B2F5-84E1871C97A7}" dt="2020-03-08T03:18:33.304" v="2133" actId="27614"/>
          <ac:picMkLst>
            <pc:docMk/>
            <pc:sldMk cId="1613173930" sldId="450"/>
            <ac:picMk id="3" creationId="{B8B6FCA4-B08A-43AB-92B2-FC7548D0547F}"/>
          </ac:picMkLst>
        </pc:picChg>
      </pc:sldChg>
      <pc:sldChg chg="add del ord">
        <pc:chgData name="Cattaneo, Paul" userId="46580820-7aec-4243-a245-052d3b4ff8d3" providerId="ADAL" clId="{F3F5670B-4CFB-4234-B2F5-84E1871C97A7}" dt="2020-03-08T03:13:14.251" v="2127" actId="47"/>
        <pc:sldMkLst>
          <pc:docMk/>
          <pc:sldMk cId="2058227739" sldId="450"/>
        </pc:sldMkLst>
      </pc:sldChg>
      <pc:sldChg chg="addSp delSp add del setBg delDesignElem">
        <pc:chgData name="Cattaneo, Paul" userId="46580820-7aec-4243-a245-052d3b4ff8d3" providerId="ADAL" clId="{F3F5670B-4CFB-4234-B2F5-84E1871C97A7}" dt="2020-03-08T03:18:20.940" v="2131"/>
        <pc:sldMkLst>
          <pc:docMk/>
          <pc:sldMk cId="1059991677" sldId="451"/>
        </pc:sldMkLst>
        <pc:spChg chg="add del">
          <ac:chgData name="Cattaneo, Paul" userId="46580820-7aec-4243-a245-052d3b4ff8d3" providerId="ADAL" clId="{F3F5670B-4CFB-4234-B2F5-84E1871C97A7}" dt="2020-03-08T03:18:20.940" v="2131"/>
          <ac:spMkLst>
            <pc:docMk/>
            <pc:sldMk cId="1059991677" sldId="451"/>
            <ac:spMk id="15" creationId="{71B2258F-86CA-4D4D-8270-BC05FCDEBFB3}"/>
          </ac:spMkLst>
        </pc:spChg>
      </pc:sldChg>
      <pc:sldChg chg="add">
        <pc:chgData name="Cattaneo, Paul" userId="46580820-7aec-4243-a245-052d3b4ff8d3" providerId="ADAL" clId="{F3F5670B-4CFB-4234-B2F5-84E1871C97A7}" dt="2020-03-08T03:19:46.123" v="2138"/>
        <pc:sldMkLst>
          <pc:docMk/>
          <pc:sldMk cId="4042581011" sldId="451"/>
        </pc:sldMkLst>
      </pc:sldChg>
      <pc:sldChg chg="modSp add">
        <pc:chgData name="Cattaneo, Paul" userId="46580820-7aec-4243-a245-052d3b4ff8d3" providerId="ADAL" clId="{F3F5670B-4CFB-4234-B2F5-84E1871C97A7}" dt="2020-03-08T04:06:44.193" v="2356" actId="20577"/>
        <pc:sldMkLst>
          <pc:docMk/>
          <pc:sldMk cId="224833834" sldId="452"/>
        </pc:sldMkLst>
        <pc:spChg chg="mod">
          <ac:chgData name="Cattaneo, Paul" userId="46580820-7aec-4243-a245-052d3b4ff8d3" providerId="ADAL" clId="{F3F5670B-4CFB-4234-B2F5-84E1871C97A7}" dt="2020-03-08T04:06:44.193" v="2356" actId="20577"/>
          <ac:spMkLst>
            <pc:docMk/>
            <pc:sldMk cId="224833834" sldId="452"/>
            <ac:spMk id="13" creationId="{FD5DEBC1-9244-6843-9A68-6B10F40912DA}"/>
          </ac:spMkLst>
        </pc:spChg>
      </pc:sldChg>
      <pc:sldChg chg="addSp delSp add del setBg delDesignElem">
        <pc:chgData name="Cattaneo, Paul" userId="46580820-7aec-4243-a245-052d3b4ff8d3" providerId="ADAL" clId="{F3F5670B-4CFB-4234-B2F5-84E1871C97A7}" dt="2020-03-08T04:08:19.405" v="2361"/>
        <pc:sldMkLst>
          <pc:docMk/>
          <pc:sldMk cId="25685113" sldId="453"/>
        </pc:sldMkLst>
        <pc:spChg chg="add del">
          <ac:chgData name="Cattaneo, Paul" userId="46580820-7aec-4243-a245-052d3b4ff8d3" providerId="ADAL" clId="{F3F5670B-4CFB-4234-B2F5-84E1871C97A7}" dt="2020-03-08T04:08:19.405" v="2361"/>
          <ac:spMkLst>
            <pc:docMk/>
            <pc:sldMk cId="25685113" sldId="453"/>
            <ac:spMk id="15" creationId="{71B2258F-86CA-4D4D-8270-BC05FCDEBFB3}"/>
          </ac:spMkLst>
        </pc:spChg>
      </pc:sldChg>
      <pc:sldChg chg="add del">
        <pc:chgData name="Cattaneo, Paul" userId="46580820-7aec-4243-a245-052d3b4ff8d3" providerId="ADAL" clId="{F3F5670B-4CFB-4234-B2F5-84E1871C97A7}" dt="2020-03-08T04:08:08.155" v="2358"/>
        <pc:sldMkLst>
          <pc:docMk/>
          <pc:sldMk cId="2592981862" sldId="453"/>
        </pc:sldMkLst>
      </pc:sldChg>
      <pc:sldChg chg="modSp add">
        <pc:chgData name="Cattaneo, Paul" userId="46580820-7aec-4243-a245-052d3b4ff8d3" providerId="ADAL" clId="{F3F5670B-4CFB-4234-B2F5-84E1871C97A7}" dt="2020-03-08T04:09:34.932" v="2448" actId="1076"/>
        <pc:sldMkLst>
          <pc:docMk/>
          <pc:sldMk cId="4221181099" sldId="453"/>
        </pc:sldMkLst>
        <pc:spChg chg="mod">
          <ac:chgData name="Cattaneo, Paul" userId="46580820-7aec-4243-a245-052d3b4ff8d3" providerId="ADAL" clId="{F3F5670B-4CFB-4234-B2F5-84E1871C97A7}" dt="2020-03-08T04:09:34.932" v="2448" actId="1076"/>
          <ac:spMkLst>
            <pc:docMk/>
            <pc:sldMk cId="4221181099" sldId="453"/>
            <ac:spMk id="13" creationId="{FD5DEBC1-9244-6843-9A68-6B10F40912DA}"/>
          </ac:spMkLst>
        </pc:spChg>
      </pc:sldChg>
      <pc:sldChg chg="add">
        <pc:chgData name="Cattaneo, Paul" userId="46580820-7aec-4243-a245-052d3b4ff8d3" providerId="ADAL" clId="{F3F5670B-4CFB-4234-B2F5-84E1871C97A7}" dt="2020-03-08T04:09:43.963" v="2449"/>
        <pc:sldMkLst>
          <pc:docMk/>
          <pc:sldMk cId="1368200690" sldId="454"/>
        </pc:sldMkLst>
      </pc:sldChg>
      <pc:sldChg chg="modSp add del">
        <pc:chgData name="Cattaneo, Paul" userId="46580820-7aec-4243-a245-052d3b4ff8d3" providerId="ADAL" clId="{F3F5670B-4CFB-4234-B2F5-84E1871C97A7}" dt="2020-03-08T04:22:11.450" v="2549" actId="47"/>
        <pc:sldMkLst>
          <pc:docMk/>
          <pc:sldMk cId="2179028281" sldId="455"/>
        </pc:sldMkLst>
        <pc:spChg chg="mod">
          <ac:chgData name="Cattaneo, Paul" userId="46580820-7aec-4243-a245-052d3b4ff8d3" providerId="ADAL" clId="{F3F5670B-4CFB-4234-B2F5-84E1871C97A7}" dt="2020-03-08T04:21:53.163" v="2548" actId="20577"/>
          <ac:spMkLst>
            <pc:docMk/>
            <pc:sldMk cId="2179028281" sldId="455"/>
            <ac:spMk id="13" creationId="{FD5DEBC1-9244-6843-9A68-6B10F40912DA}"/>
          </ac:spMkLst>
        </pc:spChg>
      </pc:sldChg>
      <pc:sldChg chg="delSp modSp add setBg delDesignElem">
        <pc:chgData name="Cattaneo, Paul" userId="46580820-7aec-4243-a245-052d3b4ff8d3" providerId="ADAL" clId="{F3F5670B-4CFB-4234-B2F5-84E1871C97A7}" dt="2020-03-08T12:16:50.986" v="2572" actId="20577"/>
        <pc:sldMkLst>
          <pc:docMk/>
          <pc:sldMk cId="2931185293" sldId="455"/>
        </pc:sldMkLst>
        <pc:spChg chg="mod">
          <ac:chgData name="Cattaneo, Paul" userId="46580820-7aec-4243-a245-052d3b4ff8d3" providerId="ADAL" clId="{F3F5670B-4CFB-4234-B2F5-84E1871C97A7}" dt="2020-03-08T12:16:50.986" v="2572" actId="20577"/>
          <ac:spMkLst>
            <pc:docMk/>
            <pc:sldMk cId="2931185293" sldId="455"/>
            <ac:spMk id="13" creationId="{FD5DEBC1-9244-6843-9A68-6B10F40912DA}"/>
          </ac:spMkLst>
        </pc:spChg>
        <pc:spChg chg="del">
          <ac:chgData name="Cattaneo, Paul" userId="46580820-7aec-4243-a245-052d3b4ff8d3" providerId="ADAL" clId="{F3F5670B-4CFB-4234-B2F5-84E1871C97A7}" dt="2020-03-08T12:16:43.049" v="2560"/>
          <ac:spMkLst>
            <pc:docMk/>
            <pc:sldMk cId="2931185293" sldId="455"/>
            <ac:spMk id="15" creationId="{71B2258F-86CA-4D4D-8270-BC05FCDEBFB3}"/>
          </ac:spMkLst>
        </pc:spChg>
      </pc:sldChg>
      <pc:sldChg chg="addSp delSp modSp add">
        <pc:chgData name="Cattaneo, Paul" userId="46580820-7aec-4243-a245-052d3b4ff8d3" providerId="ADAL" clId="{F3F5670B-4CFB-4234-B2F5-84E1871C97A7}" dt="2020-03-08T12:19:37.459" v="2579" actId="1076"/>
        <pc:sldMkLst>
          <pc:docMk/>
          <pc:sldMk cId="659486162" sldId="456"/>
        </pc:sldMkLst>
        <pc:spChg chg="del">
          <ac:chgData name="Cattaneo, Paul" userId="46580820-7aec-4243-a245-052d3b4ff8d3" providerId="ADAL" clId="{F3F5670B-4CFB-4234-B2F5-84E1871C97A7}" dt="2020-03-08T12:19:22.720" v="2574" actId="931"/>
          <ac:spMkLst>
            <pc:docMk/>
            <pc:sldMk cId="659486162" sldId="456"/>
            <ac:spMk id="3" creationId="{71443A0C-B5E0-4769-AF56-173F224620C1}"/>
          </ac:spMkLst>
        </pc:spChg>
        <pc:picChg chg="add mod">
          <ac:chgData name="Cattaneo, Paul" userId="46580820-7aec-4243-a245-052d3b4ff8d3" providerId="ADAL" clId="{F3F5670B-4CFB-4234-B2F5-84E1871C97A7}" dt="2020-03-08T12:19:37.459" v="2579" actId="1076"/>
          <ac:picMkLst>
            <pc:docMk/>
            <pc:sldMk cId="659486162" sldId="456"/>
            <ac:picMk id="5" creationId="{9E929E04-2377-4484-A6BF-EF154C176DC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BC4A-5679-1A4B-8E6B-BFE6186D0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7113F9-DDA5-EE48-AF62-4EA14F312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5F1A60-21E9-444C-8AD1-D83E2342F874}"/>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5" name="Footer Placeholder 4">
            <a:extLst>
              <a:ext uri="{FF2B5EF4-FFF2-40B4-BE49-F238E27FC236}">
                <a16:creationId xmlns:a16="http://schemas.microsoft.com/office/drawing/2014/main" id="{0AB80862-EBBE-304B-BB8B-CDEA980C5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C7618-CE4A-F44C-AE84-0B072F94E3AD}"/>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25976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700A-3C92-FE4B-96B3-09FB2F593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26481-D4C1-1640-AD3E-5FFBD4E3FE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90990-2615-144E-8F5D-905D9EFDCE7C}"/>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5" name="Footer Placeholder 4">
            <a:extLst>
              <a:ext uri="{FF2B5EF4-FFF2-40B4-BE49-F238E27FC236}">
                <a16:creationId xmlns:a16="http://schemas.microsoft.com/office/drawing/2014/main" id="{3FD5BA30-5F35-994F-89EA-69797B8C2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0E7E8-4E7A-9C4F-BDED-88B263819F93}"/>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402739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CA2C2-34FB-9F42-9EB9-B09087A8A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7664C4-6351-5141-9A53-D587CF3A3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DDFE9-6EEB-8944-8588-B6A3099F4787}"/>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5" name="Footer Placeholder 4">
            <a:extLst>
              <a:ext uri="{FF2B5EF4-FFF2-40B4-BE49-F238E27FC236}">
                <a16:creationId xmlns:a16="http://schemas.microsoft.com/office/drawing/2014/main" id="{8BA2F666-377A-7444-A01C-D77B27EB6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E5423-37C4-9A4D-ACBA-C34BCD7558BE}"/>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731965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4C81-96A6-457E-B293-CF63135593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757F45-073F-4BEE-A0E6-09A3A2F2F5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96EE4C-354A-4DF4-8A13-549BC3E777D9}"/>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5" name="Footer Placeholder 4">
            <a:extLst>
              <a:ext uri="{FF2B5EF4-FFF2-40B4-BE49-F238E27FC236}">
                <a16:creationId xmlns:a16="http://schemas.microsoft.com/office/drawing/2014/main" id="{D892A158-197E-4BC1-9914-00FA0144F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D1396-66DF-41F2-832D-A8FA5BCAFFAC}"/>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327705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5653-2DB3-43E3-97A6-59750F189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17ABA-921C-408A-89FB-2153833EE6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F4430-3943-4A5A-AF17-945C06D0B4E7}"/>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5" name="Footer Placeholder 4">
            <a:extLst>
              <a:ext uri="{FF2B5EF4-FFF2-40B4-BE49-F238E27FC236}">
                <a16:creationId xmlns:a16="http://schemas.microsoft.com/office/drawing/2014/main" id="{8840170B-FFB3-40EC-B88B-DB26FF88F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67BD7-9B68-4616-A86F-2FC31F1C46DE}"/>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53271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41A8E-5B88-4B13-8CDF-7B0064002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6773E4-C6DC-4F65-9AE5-D91BA725CD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8B7B-0580-49C6-ADBC-EFFA3956366C}"/>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5" name="Footer Placeholder 4">
            <a:extLst>
              <a:ext uri="{FF2B5EF4-FFF2-40B4-BE49-F238E27FC236}">
                <a16:creationId xmlns:a16="http://schemas.microsoft.com/office/drawing/2014/main" id="{5E57D596-728A-4ED7-9EC7-F129CD0A1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034FA-F9A1-418D-815A-9B5B770430EE}"/>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29731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F2C3-DBC3-4DB9-8A2F-C69CE2AD6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FE2375-BF38-4079-81AF-ED695A0DF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FD44B6-A5FF-43B0-9207-7E2EA0F11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FDD07-B7C4-41DB-B250-5A2A808B8BDB}"/>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6" name="Footer Placeholder 5">
            <a:extLst>
              <a:ext uri="{FF2B5EF4-FFF2-40B4-BE49-F238E27FC236}">
                <a16:creationId xmlns:a16="http://schemas.microsoft.com/office/drawing/2014/main" id="{7635724F-1FD5-4BD9-9040-8D44A8D9F5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C42D7-89A9-44D8-8488-56B822DDC05C}"/>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4143531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C3C58-D1FF-45D9-AE77-48A00E40A4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34235-2DFF-424A-A4B3-2F9E7DBE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134FE0-672E-4DF4-A4AD-0189C4CD6A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DF0D86-36AF-4312-9A0C-1BBA81C76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B4AD98-9E71-428B-8005-9DE3C6ED99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F18C8-D98A-4990-8ABE-A76A91D5F3CE}"/>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8" name="Footer Placeholder 7">
            <a:extLst>
              <a:ext uri="{FF2B5EF4-FFF2-40B4-BE49-F238E27FC236}">
                <a16:creationId xmlns:a16="http://schemas.microsoft.com/office/drawing/2014/main" id="{C49AE5AC-983C-4EF6-A3E1-9AD013FC79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F7C8C3-437D-47FA-A8F8-E0B91232947A}"/>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4283134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D4D1-2D2C-4D14-933C-9AFDC70DEB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A46C7-4BB8-4C97-9D33-1BE7DD03126A}"/>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4" name="Footer Placeholder 3">
            <a:extLst>
              <a:ext uri="{FF2B5EF4-FFF2-40B4-BE49-F238E27FC236}">
                <a16:creationId xmlns:a16="http://schemas.microsoft.com/office/drawing/2014/main" id="{5CFE7194-5B57-4DC7-8187-96853AA4CA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2EC3C-F3F8-4A91-9775-024A89AA52A5}"/>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2063794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C26F1-5132-4180-BA11-7BE784BF67FB}"/>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3" name="Footer Placeholder 2">
            <a:extLst>
              <a:ext uri="{FF2B5EF4-FFF2-40B4-BE49-F238E27FC236}">
                <a16:creationId xmlns:a16="http://schemas.microsoft.com/office/drawing/2014/main" id="{08E5C736-8022-4B5B-A723-3F0D6D39C8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7C496-953D-434F-A0D3-1EBBB26CFE35}"/>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2034829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0AD2-1F88-4540-A75A-C4C8A8BA1B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F1594D-BEB5-4AC6-B39A-44B2CFEEDA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66AE25-ABC6-40A4-BF2C-7E9E243B6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040EF6-F645-44D0-AF71-CF0FCDCCDC44}"/>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6" name="Footer Placeholder 5">
            <a:extLst>
              <a:ext uri="{FF2B5EF4-FFF2-40B4-BE49-F238E27FC236}">
                <a16:creationId xmlns:a16="http://schemas.microsoft.com/office/drawing/2014/main" id="{778FB183-3A2C-4EA9-8FD6-112A82696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EFEFC-5E4B-4253-A97F-5DF263718ECA}"/>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183247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0F0B-F1D1-6048-99DA-0268ABC421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EAF6C-3074-E742-880F-68F9BB2FCA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66CBF-948D-DD44-A80D-58D16553ABC7}"/>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5" name="Footer Placeholder 4">
            <a:extLst>
              <a:ext uri="{FF2B5EF4-FFF2-40B4-BE49-F238E27FC236}">
                <a16:creationId xmlns:a16="http://schemas.microsoft.com/office/drawing/2014/main" id="{34498C29-316E-0441-97EC-E7FDAB0D2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77137-9AE6-7E46-B632-EC7927BD289C}"/>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954544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ACC8-4D14-49B9-9533-D4040C740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FD538-E62A-4C91-A315-EC7CDDDFA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9245E0-B081-4297-AC33-5957BC65C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1EAD0-074A-482A-8F3C-551D7101AF02}"/>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6" name="Footer Placeholder 5">
            <a:extLst>
              <a:ext uri="{FF2B5EF4-FFF2-40B4-BE49-F238E27FC236}">
                <a16:creationId xmlns:a16="http://schemas.microsoft.com/office/drawing/2014/main" id="{598E68CB-E461-4586-9CDA-188BFBC95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01FBC-0B2E-47A9-8433-82E457544712}"/>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3280011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1BD4-2FE2-407A-A9C2-33249B61F0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298610-E4A2-42F5-ADFC-69A42AC200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57F91-F014-4241-B22C-F66B8C7967A7}"/>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5" name="Footer Placeholder 4">
            <a:extLst>
              <a:ext uri="{FF2B5EF4-FFF2-40B4-BE49-F238E27FC236}">
                <a16:creationId xmlns:a16="http://schemas.microsoft.com/office/drawing/2014/main" id="{A0309606-E142-4810-9972-72D4E8E82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32A72-E8E9-4290-97D8-5701577D2701}"/>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2795574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52285-0CB8-410F-8EEF-08ED0F0A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D74A05-AFE7-45C3-9D03-8BA544DA81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9BF7B-B1D3-47EE-9BC5-DF661E68FC00}"/>
              </a:ext>
            </a:extLst>
          </p:cNvPr>
          <p:cNvSpPr>
            <a:spLocks noGrp="1"/>
          </p:cNvSpPr>
          <p:nvPr>
            <p:ph type="dt" sz="half" idx="10"/>
          </p:nvPr>
        </p:nvSpPr>
        <p:spPr/>
        <p:txBody>
          <a:bodyPr/>
          <a:lstStyle/>
          <a:p>
            <a:fld id="{37E7DBC2-F3BE-4AD2-9F32-E10EA0BE58A1}" type="datetimeFigureOut">
              <a:rPr lang="en-US" smtClean="0"/>
              <a:t>3/8/2020</a:t>
            </a:fld>
            <a:endParaRPr lang="en-US"/>
          </a:p>
        </p:txBody>
      </p:sp>
      <p:sp>
        <p:nvSpPr>
          <p:cNvPr id="5" name="Footer Placeholder 4">
            <a:extLst>
              <a:ext uri="{FF2B5EF4-FFF2-40B4-BE49-F238E27FC236}">
                <a16:creationId xmlns:a16="http://schemas.microsoft.com/office/drawing/2014/main" id="{FE137A04-DA8D-4908-88D0-85F649FAC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3981D-8F6F-497C-B247-4C31E9F2D759}"/>
              </a:ext>
            </a:extLst>
          </p:cNvPr>
          <p:cNvSpPr>
            <a:spLocks noGrp="1"/>
          </p:cNvSpPr>
          <p:nvPr>
            <p:ph type="sldNum" sz="quarter" idx="12"/>
          </p:nvPr>
        </p:nvSpPr>
        <p:spPr/>
        <p:txBody>
          <a:bodyPr/>
          <a:lstStyle/>
          <a:p>
            <a:fld id="{A7333E66-F6F4-4D5C-BA86-DBB4365E4A9D}" type="slidenum">
              <a:rPr lang="en-US" smtClean="0"/>
              <a:t>‹#›</a:t>
            </a:fld>
            <a:endParaRPr lang="en-US"/>
          </a:p>
        </p:txBody>
      </p:sp>
    </p:spTree>
    <p:extLst>
      <p:ext uri="{BB962C8B-B14F-4D97-AF65-F5344CB8AC3E}">
        <p14:creationId xmlns:p14="http://schemas.microsoft.com/office/powerpoint/2010/main" val="22095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2242-A334-1444-AEED-9F0A822BE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5476A4-9A66-1E47-97E3-5F334D8B5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8CBFE7-CDC2-F244-996A-0FBCB3EB5308}"/>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5" name="Footer Placeholder 4">
            <a:extLst>
              <a:ext uri="{FF2B5EF4-FFF2-40B4-BE49-F238E27FC236}">
                <a16:creationId xmlns:a16="http://schemas.microsoft.com/office/drawing/2014/main" id="{8B4DF70A-7E62-D04B-BA6E-D07203FD7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411C1-C49D-4749-BFD0-281C176B4BC6}"/>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51306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5A1-2B1E-A444-BD6B-74E056CC1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9865A-7B09-FB4D-9BB7-DC2EEACB97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01B35-1720-184D-9561-4687EF2388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7EC23-F4A0-404E-BF9C-D10E679026E4}"/>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6" name="Footer Placeholder 5">
            <a:extLst>
              <a:ext uri="{FF2B5EF4-FFF2-40B4-BE49-F238E27FC236}">
                <a16:creationId xmlns:a16="http://schemas.microsoft.com/office/drawing/2014/main" id="{4F3162B8-ECCF-9E46-8F8E-3729CF7AB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9CE9-50A3-DE4D-9F2A-C85E24BCC9ED}"/>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23980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72E6-F143-C84D-847B-CB4D0640B6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9C0B75-8092-F044-A436-447A77DA96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9A4D4F-314C-F04C-A378-57D35DE337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B2B8CD-9DB1-DF42-93AA-EE1BB344B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593B69-805C-F94D-B959-59C69D2DAB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A2F61B-F151-994E-83F4-2590DFADB21D}"/>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8" name="Footer Placeholder 7">
            <a:extLst>
              <a:ext uri="{FF2B5EF4-FFF2-40B4-BE49-F238E27FC236}">
                <a16:creationId xmlns:a16="http://schemas.microsoft.com/office/drawing/2014/main" id="{EF46D114-0673-8047-ACDB-AA97E9980D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9E966F-3A7C-8D40-A13C-43EDCB03B752}"/>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66234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9CC3-DA74-2E4B-9333-2EC7DDE36F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37C38E-9404-D546-A722-304FBCF3D949}"/>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4" name="Footer Placeholder 3">
            <a:extLst>
              <a:ext uri="{FF2B5EF4-FFF2-40B4-BE49-F238E27FC236}">
                <a16:creationId xmlns:a16="http://schemas.microsoft.com/office/drawing/2014/main" id="{3A16FD75-9DE5-374F-AE6D-7453CC87D1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BEBD7-E20A-1048-972D-707AC39F4CFC}"/>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52231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0EA093-C246-964E-BEF0-BF4FD2983A75}"/>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3" name="Footer Placeholder 2">
            <a:extLst>
              <a:ext uri="{FF2B5EF4-FFF2-40B4-BE49-F238E27FC236}">
                <a16:creationId xmlns:a16="http://schemas.microsoft.com/office/drawing/2014/main" id="{037ECC02-7D30-5545-94A5-39E2F5C88D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D542F-7171-3C48-B1F4-967FED8C4280}"/>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243000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18956-EC1A-6644-A96D-97E01DCB7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E7369-4BE7-D840-BB92-2CBD22F91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8F51F1-335C-7C4E-B582-B3F7C182E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43364E-0147-A544-AA21-FCDB192F2662}"/>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6" name="Footer Placeholder 5">
            <a:extLst>
              <a:ext uri="{FF2B5EF4-FFF2-40B4-BE49-F238E27FC236}">
                <a16:creationId xmlns:a16="http://schemas.microsoft.com/office/drawing/2014/main" id="{F5224B16-4F6E-6F40-930D-390BE4199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1977D-FBE8-D64F-9467-5068611E8229}"/>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96508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6EF0-13FB-054D-9CFC-D24121BE9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48F4D1-D196-0849-9593-4CA58559E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8457D-A36E-C847-877C-6913CC23F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E2DD8D-5424-124A-B7BA-C986D2BF65C6}"/>
              </a:ext>
            </a:extLst>
          </p:cNvPr>
          <p:cNvSpPr>
            <a:spLocks noGrp="1"/>
          </p:cNvSpPr>
          <p:nvPr>
            <p:ph type="dt" sz="half" idx="10"/>
          </p:nvPr>
        </p:nvSpPr>
        <p:spPr/>
        <p:txBody>
          <a:bodyPr/>
          <a:lstStyle/>
          <a:p>
            <a:fld id="{273AA975-4CBF-2F40-B58D-3AF18E7641FB}" type="datetimeFigureOut">
              <a:rPr lang="en-US" smtClean="0"/>
              <a:t>3/8/2020</a:t>
            </a:fld>
            <a:endParaRPr lang="en-US"/>
          </a:p>
        </p:txBody>
      </p:sp>
      <p:sp>
        <p:nvSpPr>
          <p:cNvPr id="6" name="Footer Placeholder 5">
            <a:extLst>
              <a:ext uri="{FF2B5EF4-FFF2-40B4-BE49-F238E27FC236}">
                <a16:creationId xmlns:a16="http://schemas.microsoft.com/office/drawing/2014/main" id="{F5044BEF-B352-2C42-8591-5ADB613C7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6C9A6-E00E-514F-8B67-DB380D8C8F5D}"/>
              </a:ext>
            </a:extLst>
          </p:cNvPr>
          <p:cNvSpPr>
            <a:spLocks noGrp="1"/>
          </p:cNvSpPr>
          <p:nvPr>
            <p:ph type="sldNum" sz="quarter" idx="12"/>
          </p:nvPr>
        </p:nvSpPr>
        <p:spPr/>
        <p:txBody>
          <a:bodyPr/>
          <a:lstStyle/>
          <a:p>
            <a:fld id="{C6747C9F-64DA-9347-95E9-CB1D5D9196FB}" type="slidenum">
              <a:rPr lang="en-US" smtClean="0"/>
              <a:t>‹#›</a:t>
            </a:fld>
            <a:endParaRPr lang="en-US"/>
          </a:p>
        </p:txBody>
      </p:sp>
    </p:spTree>
    <p:extLst>
      <p:ext uri="{BB962C8B-B14F-4D97-AF65-F5344CB8AC3E}">
        <p14:creationId xmlns:p14="http://schemas.microsoft.com/office/powerpoint/2010/main" val="186106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7ECC3-0034-B64F-9915-2577814BB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80D56E-2D17-A742-8162-CE72BA37B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1236C-A644-B245-8E84-6B828654B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AA975-4CBF-2F40-B58D-3AF18E7641FB}" type="datetimeFigureOut">
              <a:rPr lang="en-US" smtClean="0"/>
              <a:t>3/8/2020</a:t>
            </a:fld>
            <a:endParaRPr lang="en-US"/>
          </a:p>
        </p:txBody>
      </p:sp>
      <p:sp>
        <p:nvSpPr>
          <p:cNvPr id="5" name="Footer Placeholder 4">
            <a:extLst>
              <a:ext uri="{FF2B5EF4-FFF2-40B4-BE49-F238E27FC236}">
                <a16:creationId xmlns:a16="http://schemas.microsoft.com/office/drawing/2014/main" id="{8B5F3D59-40AE-E74D-9737-9734F3D01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3C437-F9EA-F947-AE08-7647A97AA6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7C9F-64DA-9347-95E9-CB1D5D9196FB}" type="slidenum">
              <a:rPr lang="en-US" smtClean="0"/>
              <a:t>‹#›</a:t>
            </a:fld>
            <a:endParaRPr lang="en-US"/>
          </a:p>
        </p:txBody>
      </p:sp>
    </p:spTree>
    <p:extLst>
      <p:ext uri="{BB962C8B-B14F-4D97-AF65-F5344CB8AC3E}">
        <p14:creationId xmlns:p14="http://schemas.microsoft.com/office/powerpoint/2010/main" val="234625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8A3BDF-FFBC-4314-8C29-1524FA925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A0F4EB-A3FE-4E4B-AEC7-BDF6DC4E7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42827-1DF2-4F44-BA89-6FE06488C1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7DBC2-F3BE-4AD2-9F32-E10EA0BE58A1}" type="datetimeFigureOut">
              <a:rPr lang="en-US" smtClean="0"/>
              <a:t>3/8/2020</a:t>
            </a:fld>
            <a:endParaRPr lang="en-US"/>
          </a:p>
        </p:txBody>
      </p:sp>
      <p:sp>
        <p:nvSpPr>
          <p:cNvPr id="5" name="Footer Placeholder 4">
            <a:extLst>
              <a:ext uri="{FF2B5EF4-FFF2-40B4-BE49-F238E27FC236}">
                <a16:creationId xmlns:a16="http://schemas.microsoft.com/office/drawing/2014/main" id="{32A661C3-BFF2-44C9-84E2-3BCD1F77E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58DB88-B742-45BF-A1C8-1089AFB137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33E66-F6F4-4D5C-BA86-DBB4365E4A9D}" type="slidenum">
              <a:rPr lang="en-US" smtClean="0"/>
              <a:t>‹#›</a:t>
            </a:fld>
            <a:endParaRPr lang="en-US"/>
          </a:p>
        </p:txBody>
      </p:sp>
    </p:spTree>
    <p:extLst>
      <p:ext uri="{BB962C8B-B14F-4D97-AF65-F5344CB8AC3E}">
        <p14:creationId xmlns:p14="http://schemas.microsoft.com/office/powerpoint/2010/main" val="1808561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5" name="Picture 4" descr="A person standing in front of a mountain&#10;&#10;Description automatically generated">
            <a:extLst>
              <a:ext uri="{FF2B5EF4-FFF2-40B4-BE49-F238E27FC236}">
                <a16:creationId xmlns:a16="http://schemas.microsoft.com/office/drawing/2014/main" id="{48773979-87DF-DC43-9D0E-3846438339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82165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8">
            <a:extLst>
              <a:ext uri="{FF2B5EF4-FFF2-40B4-BE49-F238E27FC236}">
                <a16:creationId xmlns:a16="http://schemas.microsoft.com/office/drawing/2014/main" id="{11599B1C-E0A7-4994-92ED-721309B378B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9150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9">
            <a:extLst>
              <a:ext uri="{FF2B5EF4-FFF2-40B4-BE49-F238E27FC236}">
                <a16:creationId xmlns:a16="http://schemas.microsoft.com/office/drawing/2014/main" id="{ADDE48B9-3A92-4858-B416-D8E82500D24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448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0">
            <a:extLst>
              <a:ext uri="{FF2B5EF4-FFF2-40B4-BE49-F238E27FC236}">
                <a16:creationId xmlns:a16="http://schemas.microsoft.com/office/drawing/2014/main" id="{B8930A6E-7651-4235-9B55-63008A11B59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959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1">
            <a:extLst>
              <a:ext uri="{FF2B5EF4-FFF2-40B4-BE49-F238E27FC236}">
                <a16:creationId xmlns:a16="http://schemas.microsoft.com/office/drawing/2014/main" id="{8255A082-F5F9-447F-A1FA-EDF9A06D7C3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3516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2">
            <a:extLst>
              <a:ext uri="{FF2B5EF4-FFF2-40B4-BE49-F238E27FC236}">
                <a16:creationId xmlns:a16="http://schemas.microsoft.com/office/drawing/2014/main" id="{E4653287-5CA4-4DEE-A416-16AEE295BCD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178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3">
            <a:extLst>
              <a:ext uri="{FF2B5EF4-FFF2-40B4-BE49-F238E27FC236}">
                <a16:creationId xmlns:a16="http://schemas.microsoft.com/office/drawing/2014/main" id="{B6487024-B2F6-4C9E-8DE6-601E3D2E46E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9551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4">
            <a:extLst>
              <a:ext uri="{FF2B5EF4-FFF2-40B4-BE49-F238E27FC236}">
                <a16:creationId xmlns:a16="http://schemas.microsoft.com/office/drawing/2014/main" id="{A9F8CDFD-5400-45B5-8EB1-399800420F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082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5">
            <a:extLst>
              <a:ext uri="{FF2B5EF4-FFF2-40B4-BE49-F238E27FC236}">
                <a16:creationId xmlns:a16="http://schemas.microsoft.com/office/drawing/2014/main" id="{6D47B5A2-440F-43BE-AE5F-74BA4B0E45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618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6">
            <a:extLst>
              <a:ext uri="{FF2B5EF4-FFF2-40B4-BE49-F238E27FC236}">
                <a16:creationId xmlns:a16="http://schemas.microsoft.com/office/drawing/2014/main" id="{71B64D3B-5634-4773-AD12-8E56D5D3949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1669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7">
            <a:extLst>
              <a:ext uri="{FF2B5EF4-FFF2-40B4-BE49-F238E27FC236}">
                <a16:creationId xmlns:a16="http://schemas.microsoft.com/office/drawing/2014/main" id="{6900F2C8-1B36-4431-A51C-3D80F514920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9594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2BD6A55-56A7-BC44-9BBB-D1B1B1A70818}"/>
              </a:ext>
            </a:extLst>
          </p:cNvPr>
          <p:cNvSpPr txBox="1"/>
          <p:nvPr/>
        </p:nvSpPr>
        <p:spPr>
          <a:xfrm>
            <a:off x="98854" y="86497"/>
            <a:ext cx="11994292" cy="5539978"/>
          </a:xfrm>
          <a:prstGeom prst="rect">
            <a:avLst/>
          </a:prstGeom>
          <a:noFill/>
        </p:spPr>
        <p:txBody>
          <a:bodyPr wrap="square" rtlCol="0">
            <a:spAutoFit/>
          </a:bodyPr>
          <a:lstStyle/>
          <a:p>
            <a:pPr algn="ctr"/>
            <a:endParaRPr lang="en-US" sz="2800" b="1" dirty="0">
              <a:latin typeface="Century Gothic" panose="020B0502020202020204" pitchFamily="34" charset="0"/>
            </a:endParaRPr>
          </a:p>
          <a:p>
            <a:pPr algn="ctr"/>
            <a:endParaRPr lang="en-US" sz="2800" b="1" dirty="0">
              <a:latin typeface="Century Gothic" panose="020B0502020202020204" pitchFamily="34" charset="0"/>
            </a:endParaRPr>
          </a:p>
          <a:p>
            <a:pPr algn="ctr"/>
            <a:endParaRPr lang="en-US" sz="6000" b="1" dirty="0">
              <a:solidFill>
                <a:schemeClr val="bg1"/>
              </a:solidFill>
              <a:latin typeface="Century Gothic" panose="020B0502020202020204" pitchFamily="34" charset="0"/>
            </a:endParaRPr>
          </a:p>
          <a:p>
            <a:pPr algn="ctr"/>
            <a:r>
              <a:rPr lang="en-US" sz="8000" b="1" dirty="0">
                <a:solidFill>
                  <a:schemeClr val="bg1"/>
                </a:solidFill>
                <a:latin typeface="Century Gothic" panose="020B0502020202020204" pitchFamily="34" charset="0"/>
              </a:rPr>
              <a:t>When the Harvest is Ready</a:t>
            </a:r>
          </a:p>
          <a:p>
            <a:pPr algn="ctr"/>
            <a:r>
              <a:rPr lang="en-US" sz="6000" b="1" dirty="0">
                <a:solidFill>
                  <a:schemeClr val="bg1"/>
                </a:solidFill>
                <a:latin typeface="Century Gothic" panose="020B0502020202020204" pitchFamily="34" charset="0"/>
              </a:rPr>
              <a:t>Acts 2</a:t>
            </a:r>
          </a:p>
          <a:p>
            <a:endParaRPr lang="en-US" dirty="0"/>
          </a:p>
        </p:txBody>
      </p:sp>
    </p:spTree>
    <p:extLst>
      <p:ext uri="{BB962C8B-B14F-4D97-AF65-F5344CB8AC3E}">
        <p14:creationId xmlns:p14="http://schemas.microsoft.com/office/powerpoint/2010/main" val="260068630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8">
            <a:extLst>
              <a:ext uri="{FF2B5EF4-FFF2-40B4-BE49-F238E27FC236}">
                <a16:creationId xmlns:a16="http://schemas.microsoft.com/office/drawing/2014/main" id="{63AA4027-9888-41FC-A766-A634F28C38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4694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19">
            <a:extLst>
              <a:ext uri="{FF2B5EF4-FFF2-40B4-BE49-F238E27FC236}">
                <a16:creationId xmlns:a16="http://schemas.microsoft.com/office/drawing/2014/main" id="{96E92931-F1FE-43B6-B78F-3DE5EE2694C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209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0">
            <a:extLst>
              <a:ext uri="{FF2B5EF4-FFF2-40B4-BE49-F238E27FC236}">
                <a16:creationId xmlns:a16="http://schemas.microsoft.com/office/drawing/2014/main" id="{E85FE521-577E-4A11-808C-CFA0EAE61F4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345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1">
            <a:extLst>
              <a:ext uri="{FF2B5EF4-FFF2-40B4-BE49-F238E27FC236}">
                <a16:creationId xmlns:a16="http://schemas.microsoft.com/office/drawing/2014/main" id="{5BE3D08E-762B-47F0-AE3F-67081105762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1879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2">
            <a:extLst>
              <a:ext uri="{FF2B5EF4-FFF2-40B4-BE49-F238E27FC236}">
                <a16:creationId xmlns:a16="http://schemas.microsoft.com/office/drawing/2014/main" id="{B0761FD4-4765-40E7-8794-F212684A2EF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2624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3">
            <a:extLst>
              <a:ext uri="{FF2B5EF4-FFF2-40B4-BE49-F238E27FC236}">
                <a16:creationId xmlns:a16="http://schemas.microsoft.com/office/drawing/2014/main" id="{A2C320B1-B234-4D46-9984-CE3FCEE76D5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9544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4">
            <a:extLst>
              <a:ext uri="{FF2B5EF4-FFF2-40B4-BE49-F238E27FC236}">
                <a16:creationId xmlns:a16="http://schemas.microsoft.com/office/drawing/2014/main" id="{FE196354-75F9-48C3-94A3-46ADB87A984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3577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5">
            <a:extLst>
              <a:ext uri="{FF2B5EF4-FFF2-40B4-BE49-F238E27FC236}">
                <a16:creationId xmlns:a16="http://schemas.microsoft.com/office/drawing/2014/main" id="{EDA9C49E-8092-4D67-B4B6-966138A0CDA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5137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6">
            <a:extLst>
              <a:ext uri="{FF2B5EF4-FFF2-40B4-BE49-F238E27FC236}">
                <a16:creationId xmlns:a16="http://schemas.microsoft.com/office/drawing/2014/main" id="{870D06D3-6182-489F-A45D-A839757CAE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3450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7">
            <a:extLst>
              <a:ext uri="{FF2B5EF4-FFF2-40B4-BE49-F238E27FC236}">
                <a16:creationId xmlns:a16="http://schemas.microsoft.com/office/drawing/2014/main" id="{B7DCAEB2-2B56-4E66-88D5-A05C69AA393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3899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
            <a:extLst>
              <a:ext uri="{FF2B5EF4-FFF2-40B4-BE49-F238E27FC236}">
                <a16:creationId xmlns:a16="http://schemas.microsoft.com/office/drawing/2014/main" id="{6A43C5F3-035F-479B-9EA3-2E698FA670B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8565A5-1185-4287-80EA-5412E13462EC}"/>
              </a:ext>
            </a:extLst>
          </p:cNvPr>
          <p:cNvSpPr txBox="1"/>
          <p:nvPr/>
        </p:nvSpPr>
        <p:spPr>
          <a:xfrm>
            <a:off x="5246703" y="6107837"/>
            <a:ext cx="6560598" cy="369332"/>
          </a:xfrm>
          <a:prstGeom prst="rect">
            <a:avLst/>
          </a:prstGeom>
          <a:noFill/>
        </p:spPr>
        <p:txBody>
          <a:bodyPr wrap="square" rtlCol="0">
            <a:spAutoFit/>
          </a:bodyPr>
          <a:lstStyle/>
          <a:p>
            <a:pPr algn="r"/>
            <a:r>
              <a:rPr lang="en-US" dirty="0">
                <a:solidFill>
                  <a:schemeClr val="bg1"/>
                </a:solidFill>
                <a:latin typeface="Century Gothic" panose="020B0502020202020204" pitchFamily="34" charset="0"/>
              </a:rPr>
              <a:t>Acts 2 (The Passion Translation)</a:t>
            </a:r>
          </a:p>
        </p:txBody>
      </p:sp>
    </p:spTree>
    <p:extLst>
      <p:ext uri="{BB962C8B-B14F-4D97-AF65-F5344CB8AC3E}">
        <p14:creationId xmlns:p14="http://schemas.microsoft.com/office/powerpoint/2010/main" val="3407201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8">
            <a:extLst>
              <a:ext uri="{FF2B5EF4-FFF2-40B4-BE49-F238E27FC236}">
                <a16:creationId xmlns:a16="http://schemas.microsoft.com/office/drawing/2014/main" id="{B949A69C-589C-4AFD-9AE0-B993808459E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7980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9">
            <a:extLst>
              <a:ext uri="{FF2B5EF4-FFF2-40B4-BE49-F238E27FC236}">
                <a16:creationId xmlns:a16="http://schemas.microsoft.com/office/drawing/2014/main" id="{61FB78D6-DB36-4A45-A286-D196D6F6B24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5375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30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362730"/>
            <a:ext cx="11994292" cy="3877985"/>
          </a:xfrm>
          <a:prstGeom prst="rect">
            <a:avLst/>
          </a:prstGeom>
          <a:noFill/>
        </p:spPr>
        <p:txBody>
          <a:bodyPr wrap="square" rtlCol="0">
            <a:spAutoFit/>
          </a:bodyPr>
          <a:lstStyle/>
          <a:p>
            <a:endParaRPr lang="en-US" dirty="0"/>
          </a:p>
          <a:p>
            <a:endParaRPr lang="en-US" dirty="0"/>
          </a:p>
          <a:p>
            <a:pPr marL="1143000" indent="-1143000" algn="ctr">
              <a:buAutoNum type="arabicPeriod"/>
            </a:pPr>
            <a:r>
              <a:rPr lang="en-US" sz="7000" b="1" dirty="0">
                <a:latin typeface="Century Gothic" panose="020B0502020202020204" pitchFamily="34" charset="0"/>
              </a:rPr>
              <a:t>Transformation</a:t>
            </a:r>
          </a:p>
          <a:p>
            <a:pPr marL="1143000" indent="-1143000" algn="ctr">
              <a:buAutoNum type="arabicPeriod"/>
            </a:pPr>
            <a:r>
              <a:rPr lang="en-US" sz="7000" b="1" dirty="0">
                <a:latin typeface="Century Gothic" panose="020B0502020202020204" pitchFamily="34" charset="0"/>
              </a:rPr>
              <a:t>Truth</a:t>
            </a:r>
          </a:p>
          <a:p>
            <a:pPr marL="1143000" indent="-1143000" algn="ctr">
              <a:buAutoNum type="arabicPeriod"/>
            </a:pPr>
            <a:r>
              <a:rPr lang="en-US" sz="7000" b="1" dirty="0">
                <a:latin typeface="Century Gothic" panose="020B0502020202020204" pitchFamily="34" charset="0"/>
              </a:rPr>
              <a:t>Invasion</a:t>
            </a:r>
          </a:p>
        </p:txBody>
      </p:sp>
    </p:spTree>
    <p:extLst>
      <p:ext uri="{BB962C8B-B14F-4D97-AF65-F5344CB8AC3E}">
        <p14:creationId xmlns:p14="http://schemas.microsoft.com/office/powerpoint/2010/main" val="963139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2246769"/>
            <a:ext cx="11994292" cy="1723549"/>
          </a:xfrm>
          <a:prstGeom prst="rect">
            <a:avLst/>
          </a:prstGeom>
          <a:noFill/>
        </p:spPr>
        <p:txBody>
          <a:bodyPr wrap="square" rtlCol="0">
            <a:spAutoFit/>
          </a:bodyPr>
          <a:lstStyle/>
          <a:p>
            <a:endParaRPr lang="en-US" dirty="0"/>
          </a:p>
          <a:p>
            <a:endParaRPr lang="en-US" dirty="0"/>
          </a:p>
          <a:p>
            <a:pPr algn="ctr"/>
            <a:r>
              <a:rPr lang="en-US" sz="7000" b="1" dirty="0">
                <a:latin typeface="Century Gothic" panose="020B0502020202020204" pitchFamily="34" charset="0"/>
              </a:rPr>
              <a:t>1. The Spirit Transforms</a:t>
            </a:r>
          </a:p>
        </p:txBody>
      </p:sp>
    </p:spTree>
    <p:extLst>
      <p:ext uri="{BB962C8B-B14F-4D97-AF65-F5344CB8AC3E}">
        <p14:creationId xmlns:p14="http://schemas.microsoft.com/office/powerpoint/2010/main" val="1368200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57DB4-EA0C-4B53-BF42-53CA049742FF}"/>
              </a:ext>
            </a:extLst>
          </p:cNvPr>
          <p:cNvSpPr>
            <a:spLocks noGrp="1"/>
          </p:cNvSpPr>
          <p:nvPr>
            <p:ph type="title"/>
          </p:nvPr>
        </p:nvSpPr>
        <p:spPr/>
        <p:txBody>
          <a:bodyPr/>
          <a:lstStyle/>
          <a:p>
            <a:endParaRPr lang="en-US"/>
          </a:p>
        </p:txBody>
      </p:sp>
      <p:pic>
        <p:nvPicPr>
          <p:cNvPr id="5" name="Content Placeholder 4" descr="A picture containing covered, yellow, colorful, painting&#10;&#10;Description automatically generated">
            <a:extLst>
              <a:ext uri="{FF2B5EF4-FFF2-40B4-BE49-F238E27FC236}">
                <a16:creationId xmlns:a16="http://schemas.microsoft.com/office/drawing/2014/main" id="{9E929E04-2377-4484-A6BF-EF154C176DCA}"/>
              </a:ext>
            </a:extLst>
          </p:cNvPr>
          <p:cNvPicPr>
            <a:picLocks noGrp="1" noChangeAspect="1"/>
          </p:cNvPicPr>
          <p:nvPr>
            <p:ph idx="1"/>
          </p:nvPr>
        </p:nvPicPr>
        <p:blipFill>
          <a:blip r:embed="rId2"/>
          <a:stretch>
            <a:fillRect/>
          </a:stretch>
        </p:blipFill>
        <p:spPr>
          <a:xfrm>
            <a:off x="2749726" y="0"/>
            <a:ext cx="6692548" cy="6858000"/>
          </a:xfrm>
        </p:spPr>
      </p:pic>
    </p:spTree>
    <p:extLst>
      <p:ext uri="{BB962C8B-B14F-4D97-AF65-F5344CB8AC3E}">
        <p14:creationId xmlns:p14="http://schemas.microsoft.com/office/powerpoint/2010/main" val="659486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74760"/>
            <a:ext cx="11994292" cy="5109091"/>
          </a:xfrm>
          <a:prstGeom prst="rect">
            <a:avLst/>
          </a:prstGeom>
          <a:noFill/>
        </p:spPr>
        <p:txBody>
          <a:bodyPr wrap="square" rtlCol="0">
            <a:spAutoFit/>
          </a:bodyPr>
          <a:lstStyle/>
          <a:p>
            <a:endParaRPr lang="en-US" dirty="0"/>
          </a:p>
          <a:p>
            <a:endParaRPr lang="en-US" dirty="0"/>
          </a:p>
          <a:p>
            <a:pPr algn="ctr"/>
            <a:r>
              <a:rPr lang="en-US" sz="7000" b="1" dirty="0">
                <a:latin typeface="Century Gothic" panose="020B0502020202020204" pitchFamily="34" charset="0"/>
              </a:rPr>
              <a:t>Mat. 3:11</a:t>
            </a:r>
          </a:p>
          <a:p>
            <a:pPr algn="ctr"/>
            <a:r>
              <a:rPr lang="en-US" sz="5500" baseline="30000" dirty="0">
                <a:latin typeface="Century Gothic" panose="020B0502020202020204" pitchFamily="34" charset="0"/>
              </a:rPr>
              <a:t>11 </a:t>
            </a:r>
            <a:r>
              <a:rPr lang="en-US" sz="5500" dirty="0">
                <a:latin typeface="Century Gothic" panose="020B0502020202020204" pitchFamily="34" charset="0"/>
              </a:rPr>
              <a:t>As for me, I baptize you with water for repentance, but He who is coming after me…will baptize you with the Holy Spirit and fire.</a:t>
            </a:r>
          </a:p>
        </p:txBody>
      </p:sp>
    </p:spTree>
    <p:extLst>
      <p:ext uri="{BB962C8B-B14F-4D97-AF65-F5344CB8AC3E}">
        <p14:creationId xmlns:p14="http://schemas.microsoft.com/office/powerpoint/2010/main" val="130371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view, mountain, flying&#10;&#10;Description automatically generated">
            <a:extLst>
              <a:ext uri="{FF2B5EF4-FFF2-40B4-BE49-F238E27FC236}">
                <a16:creationId xmlns:a16="http://schemas.microsoft.com/office/drawing/2014/main" id="{FA190C24-411E-465E-B97C-9FDA01A62BC4}"/>
              </a:ext>
            </a:extLst>
          </p:cNvPr>
          <p:cNvPicPr>
            <a:picLocks noChangeAspect="1"/>
          </p:cNvPicPr>
          <p:nvPr/>
        </p:nvPicPr>
        <p:blipFill rotWithShape="1">
          <a:blip r:embed="rId2"/>
          <a:srcRect t="14878" b="15052"/>
          <a:stretch/>
        </p:blipFill>
        <p:spPr>
          <a:xfrm>
            <a:off x="-40740" y="0"/>
            <a:ext cx="12252282" cy="6858000"/>
          </a:xfrm>
          <a:prstGeom prst="rect">
            <a:avLst/>
          </a:prstGeom>
        </p:spPr>
      </p:pic>
    </p:spTree>
    <p:extLst>
      <p:ext uri="{BB962C8B-B14F-4D97-AF65-F5344CB8AC3E}">
        <p14:creationId xmlns:p14="http://schemas.microsoft.com/office/powerpoint/2010/main" val="3137646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370703"/>
            <a:ext cx="11994292" cy="5632311"/>
          </a:xfrm>
          <a:prstGeom prst="rect">
            <a:avLst/>
          </a:prstGeom>
          <a:noFill/>
        </p:spPr>
        <p:txBody>
          <a:bodyPr wrap="square" rtlCol="0">
            <a:spAutoFit/>
          </a:bodyPr>
          <a:lstStyle/>
          <a:p>
            <a:endParaRPr lang="en-US" dirty="0"/>
          </a:p>
          <a:p>
            <a:endParaRPr lang="en-US" dirty="0"/>
          </a:p>
          <a:p>
            <a:pPr algn="ctr"/>
            <a:r>
              <a:rPr lang="en-US" sz="5400" dirty="0">
                <a:latin typeface="Century Gothic" panose="020B0502020202020204" pitchFamily="34" charset="0"/>
              </a:rPr>
              <a:t>“the Spirit of the Lord came upon [the prophets]. Everything changed in that moment. They went from a respected citizen of a city to a feared citizen of Heaven.”</a:t>
            </a:r>
          </a:p>
          <a:p>
            <a:pPr algn="ctr"/>
            <a:r>
              <a:rPr lang="en-US" sz="5400" dirty="0">
                <a:latin typeface="Century Gothic" panose="020B0502020202020204" pitchFamily="34" charset="0"/>
              </a:rPr>
              <a:t>Bill Johnson</a:t>
            </a:r>
          </a:p>
        </p:txBody>
      </p:sp>
    </p:spTree>
    <p:extLst>
      <p:ext uri="{BB962C8B-B14F-4D97-AF65-F5344CB8AC3E}">
        <p14:creationId xmlns:p14="http://schemas.microsoft.com/office/powerpoint/2010/main" val="224833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74760"/>
            <a:ext cx="11994292" cy="5955476"/>
          </a:xfrm>
          <a:prstGeom prst="rect">
            <a:avLst/>
          </a:prstGeom>
          <a:noFill/>
        </p:spPr>
        <p:txBody>
          <a:bodyPr wrap="square" rtlCol="0">
            <a:spAutoFit/>
          </a:bodyPr>
          <a:lstStyle/>
          <a:p>
            <a:endParaRPr lang="en-US" dirty="0"/>
          </a:p>
          <a:p>
            <a:endParaRPr lang="en-US" dirty="0"/>
          </a:p>
          <a:p>
            <a:pPr algn="ctr"/>
            <a:r>
              <a:rPr lang="en-US" sz="7000" b="1" dirty="0">
                <a:latin typeface="Century Gothic" panose="020B0502020202020204" pitchFamily="34" charset="0"/>
              </a:rPr>
              <a:t>Romans 8:15</a:t>
            </a:r>
          </a:p>
          <a:p>
            <a:pPr algn="ctr"/>
            <a:r>
              <a:rPr lang="en-US" sz="5500" baseline="30000" dirty="0">
                <a:latin typeface="Century Gothic" panose="020B0502020202020204" pitchFamily="34" charset="0"/>
              </a:rPr>
              <a:t>15 </a:t>
            </a:r>
            <a:r>
              <a:rPr lang="en-US" sz="5500" dirty="0">
                <a:latin typeface="Century Gothic" panose="020B0502020202020204" pitchFamily="34" charset="0"/>
              </a:rPr>
              <a:t>For you have not received a spirit of slavery leading to fear again, but you have received a spirit of adoption as sons by which we cry out, “Abba! Father!”</a:t>
            </a:r>
          </a:p>
        </p:txBody>
      </p:sp>
    </p:spTree>
    <p:extLst>
      <p:ext uri="{BB962C8B-B14F-4D97-AF65-F5344CB8AC3E}">
        <p14:creationId xmlns:p14="http://schemas.microsoft.com/office/powerpoint/2010/main" val="337833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2">
            <a:extLst>
              <a:ext uri="{FF2B5EF4-FFF2-40B4-BE49-F238E27FC236}">
                <a16:creationId xmlns:a16="http://schemas.microsoft.com/office/drawing/2014/main" id="{15840C3B-AC12-4CC1-A3DD-B026A2FAF14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34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74760"/>
            <a:ext cx="11994292" cy="6709529"/>
          </a:xfrm>
          <a:prstGeom prst="rect">
            <a:avLst/>
          </a:prstGeom>
          <a:noFill/>
        </p:spPr>
        <p:txBody>
          <a:bodyPr wrap="square" rtlCol="0">
            <a:spAutoFit/>
          </a:bodyPr>
          <a:lstStyle/>
          <a:p>
            <a:endParaRPr lang="en-US" dirty="0"/>
          </a:p>
          <a:p>
            <a:endParaRPr lang="en-US" dirty="0"/>
          </a:p>
          <a:p>
            <a:pPr algn="ctr"/>
            <a:r>
              <a:rPr lang="en-US" sz="7000" b="1" dirty="0">
                <a:latin typeface="Century Gothic" panose="020B0502020202020204" pitchFamily="34" charset="0"/>
              </a:rPr>
              <a:t>Romans 8:16-17</a:t>
            </a:r>
          </a:p>
          <a:p>
            <a:pPr algn="ctr"/>
            <a:r>
              <a:rPr lang="en-US" sz="5400" dirty="0">
                <a:latin typeface="Century Gothic" panose="020B0502020202020204" pitchFamily="34" charset="0"/>
              </a:rPr>
              <a:t>The Spirit Himself testifies with our spirit that we are children of God, and if children, heirs also, heirs of God and fellow heirs with Christ, if indeed we suffer with Him so that we may also be glorified with Him.”</a:t>
            </a:r>
          </a:p>
        </p:txBody>
      </p:sp>
    </p:spTree>
    <p:extLst>
      <p:ext uri="{BB962C8B-B14F-4D97-AF65-F5344CB8AC3E}">
        <p14:creationId xmlns:p14="http://schemas.microsoft.com/office/powerpoint/2010/main" val="2965954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F204E-A254-4874-A616-22121F5ACA02}"/>
              </a:ext>
            </a:extLst>
          </p:cNvPr>
          <p:cNvPicPr>
            <a:picLocks noChangeAspect="1"/>
          </p:cNvPicPr>
          <p:nvPr/>
        </p:nvPicPr>
        <p:blipFill>
          <a:blip r:embed="rId2"/>
          <a:stretch>
            <a:fillRect/>
          </a:stretch>
        </p:blipFill>
        <p:spPr>
          <a:xfrm>
            <a:off x="747142" y="0"/>
            <a:ext cx="10697716" cy="6858000"/>
          </a:xfrm>
          <a:prstGeom prst="rect">
            <a:avLst/>
          </a:prstGeom>
        </p:spPr>
      </p:pic>
    </p:spTree>
    <p:extLst>
      <p:ext uri="{BB962C8B-B14F-4D97-AF65-F5344CB8AC3E}">
        <p14:creationId xmlns:p14="http://schemas.microsoft.com/office/powerpoint/2010/main" val="4285675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74760"/>
            <a:ext cx="11994292" cy="6801862"/>
          </a:xfrm>
          <a:prstGeom prst="rect">
            <a:avLst/>
          </a:prstGeom>
          <a:noFill/>
        </p:spPr>
        <p:txBody>
          <a:bodyPr wrap="square" rtlCol="0">
            <a:spAutoFit/>
          </a:bodyPr>
          <a:lstStyle/>
          <a:p>
            <a:endParaRPr lang="en-US" dirty="0"/>
          </a:p>
          <a:p>
            <a:endParaRPr lang="en-US" dirty="0"/>
          </a:p>
          <a:p>
            <a:pPr algn="ctr"/>
            <a:r>
              <a:rPr lang="en-US" sz="7000" b="1" dirty="0">
                <a:solidFill>
                  <a:schemeClr val="bg1"/>
                </a:solidFill>
                <a:latin typeface="Century Gothic" panose="020B0502020202020204" pitchFamily="34" charset="0"/>
              </a:rPr>
              <a:t>Acts 1:7-8</a:t>
            </a:r>
          </a:p>
          <a:p>
            <a:pPr algn="ctr"/>
            <a:r>
              <a:rPr lang="en-US" sz="5500" baseline="30000" dirty="0">
                <a:solidFill>
                  <a:schemeClr val="bg1"/>
                </a:solidFill>
                <a:latin typeface="Century Gothic" panose="020B0502020202020204" pitchFamily="34" charset="0"/>
              </a:rPr>
              <a:t>8 </a:t>
            </a:r>
            <a:r>
              <a:rPr lang="en-US" sz="5500" dirty="0">
                <a:solidFill>
                  <a:schemeClr val="bg1"/>
                </a:solidFill>
                <a:latin typeface="Century Gothic" panose="020B0502020202020204" pitchFamily="34" charset="0"/>
              </a:rPr>
              <a:t>But you will receive power when the Holy Spirit comes on you; and you will be my witnesses in Jerusalem, and in all Judea and Samaria, and to the ends of the earth.”</a:t>
            </a:r>
          </a:p>
        </p:txBody>
      </p:sp>
    </p:spTree>
    <p:extLst>
      <p:ext uri="{BB962C8B-B14F-4D97-AF65-F5344CB8AC3E}">
        <p14:creationId xmlns:p14="http://schemas.microsoft.com/office/powerpoint/2010/main" val="3642841157"/>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35 </a:t>
            </a: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Very early in the morning, while it was still dark, Jesus got up, left the house and went off to a solitary place, where he prayed.</a:t>
            </a: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Simon and his companions went to look for him, </a:t>
            </a:r>
            <a:r>
              <a:rPr kumimoji="0" lang="en-US" sz="2900" b="1"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37 </a:t>
            </a: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1034848" y="2530975"/>
            <a:ext cx="10122303"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Peter: from afraid to the face of a movement</a:t>
            </a:r>
          </a:p>
        </p:txBody>
      </p:sp>
    </p:spTree>
    <p:extLst>
      <p:ext uri="{BB962C8B-B14F-4D97-AF65-F5344CB8AC3E}">
        <p14:creationId xmlns:p14="http://schemas.microsoft.com/office/powerpoint/2010/main" val="422118109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881650"/>
            <a:ext cx="11994292" cy="2800767"/>
          </a:xfrm>
          <a:prstGeom prst="rect">
            <a:avLst/>
          </a:prstGeom>
          <a:noFill/>
        </p:spPr>
        <p:txBody>
          <a:bodyPr wrap="square" rtlCol="0">
            <a:spAutoFit/>
          </a:bodyPr>
          <a:lstStyle/>
          <a:p>
            <a:endParaRPr lang="en-US" dirty="0"/>
          </a:p>
          <a:p>
            <a:endParaRPr lang="en-US" dirty="0"/>
          </a:p>
          <a:p>
            <a:pPr algn="ctr"/>
            <a:r>
              <a:rPr lang="en-US" sz="7000" b="1" dirty="0">
                <a:latin typeface="Century Gothic" panose="020B0502020202020204" pitchFamily="34" charset="0"/>
              </a:rPr>
              <a:t>2. The Spirit brings</a:t>
            </a:r>
          </a:p>
          <a:p>
            <a:pPr algn="ctr"/>
            <a:r>
              <a:rPr lang="en-US" sz="7000" b="1" dirty="0">
                <a:latin typeface="Century Gothic" panose="020B0502020202020204" pitchFamily="34" charset="0"/>
              </a:rPr>
              <a:t>Deep Truth</a:t>
            </a:r>
          </a:p>
        </p:txBody>
      </p:sp>
    </p:spTree>
    <p:extLst>
      <p:ext uri="{BB962C8B-B14F-4D97-AF65-F5344CB8AC3E}">
        <p14:creationId xmlns:p14="http://schemas.microsoft.com/office/powerpoint/2010/main" val="751873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708341"/>
            <a:ext cx="11994292" cy="2308324"/>
          </a:xfrm>
          <a:prstGeom prst="rect">
            <a:avLst/>
          </a:prstGeom>
          <a:noFill/>
        </p:spPr>
        <p:txBody>
          <a:bodyPr wrap="square" rtlCol="0">
            <a:spAutoFit/>
          </a:bodyPr>
          <a:lstStyle/>
          <a:p>
            <a:endParaRPr lang="en-US" dirty="0"/>
          </a:p>
          <a:p>
            <a:endParaRPr lang="en-US" dirty="0"/>
          </a:p>
          <a:p>
            <a:pPr algn="ctr"/>
            <a:r>
              <a:rPr lang="en-US" sz="5400" dirty="0">
                <a:latin typeface="Century Gothic" panose="020B0502020202020204" pitchFamily="34" charset="0"/>
              </a:rPr>
              <a:t>37 Now when they heard this, they were pierced to the heart</a:t>
            </a:r>
          </a:p>
        </p:txBody>
      </p:sp>
    </p:spTree>
    <p:extLst>
      <p:ext uri="{BB962C8B-B14F-4D97-AF65-F5344CB8AC3E}">
        <p14:creationId xmlns:p14="http://schemas.microsoft.com/office/powerpoint/2010/main" val="837109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16476" y="86497"/>
            <a:ext cx="11994292" cy="1446550"/>
          </a:xfrm>
          <a:prstGeom prst="rect">
            <a:avLst/>
          </a:prstGeom>
          <a:noFill/>
        </p:spPr>
        <p:txBody>
          <a:bodyPr wrap="square" rtlCol="0">
            <a:spAutoFit/>
          </a:bodyPr>
          <a:lstStyle/>
          <a:p>
            <a:endParaRPr lang="en-US" dirty="0"/>
          </a:p>
          <a:p>
            <a:pPr algn="ctr"/>
            <a:r>
              <a:rPr lang="en-US" sz="7000" b="1" dirty="0">
                <a:solidFill>
                  <a:schemeClr val="bg1"/>
                </a:solidFill>
                <a:latin typeface="Century Gothic" panose="020B0502020202020204" pitchFamily="34" charset="0"/>
              </a:rPr>
              <a:t>Pilgrimage Festivals</a:t>
            </a:r>
          </a:p>
        </p:txBody>
      </p:sp>
      <p:sp>
        <p:nvSpPr>
          <p:cNvPr id="4" name="Rectangle 3">
            <a:extLst>
              <a:ext uri="{FF2B5EF4-FFF2-40B4-BE49-F238E27FC236}">
                <a16:creationId xmlns:a16="http://schemas.microsoft.com/office/drawing/2014/main" id="{39403ACE-23B9-4E91-A222-52E1F3AA5669}"/>
              </a:ext>
            </a:extLst>
          </p:cNvPr>
          <p:cNvSpPr/>
          <p:nvPr/>
        </p:nvSpPr>
        <p:spPr>
          <a:xfrm>
            <a:off x="451104" y="1727827"/>
            <a:ext cx="11289792" cy="2862322"/>
          </a:xfrm>
          <a:prstGeom prst="rect">
            <a:avLst/>
          </a:prstGeom>
        </p:spPr>
        <p:txBody>
          <a:bodyPr wrap="square">
            <a:spAutoFit/>
          </a:bodyPr>
          <a:lstStyle/>
          <a:p>
            <a:pPr algn="ctr"/>
            <a:r>
              <a:rPr lang="en-US" sz="6000" dirty="0">
                <a:solidFill>
                  <a:schemeClr val="bg1"/>
                </a:solidFill>
                <a:latin typeface="Century Gothic" panose="020B0502020202020204" pitchFamily="34" charset="0"/>
              </a:rPr>
              <a:t>Pesach (Passover)</a:t>
            </a:r>
          </a:p>
          <a:p>
            <a:pPr algn="ctr"/>
            <a:r>
              <a:rPr lang="en-US" sz="6000" dirty="0">
                <a:solidFill>
                  <a:schemeClr val="bg1"/>
                </a:solidFill>
                <a:latin typeface="Century Gothic" panose="020B0502020202020204" pitchFamily="34" charset="0"/>
              </a:rPr>
              <a:t>Shavuot (Weeks / Pentecost)</a:t>
            </a:r>
          </a:p>
          <a:p>
            <a:pPr algn="ctr"/>
            <a:r>
              <a:rPr lang="en-US" sz="6000" dirty="0">
                <a:solidFill>
                  <a:schemeClr val="bg1"/>
                </a:solidFill>
                <a:latin typeface="Century Gothic" panose="020B0502020202020204" pitchFamily="34" charset="0"/>
              </a:rPr>
              <a:t>Sukkot</a:t>
            </a:r>
          </a:p>
        </p:txBody>
      </p:sp>
    </p:spTree>
    <p:extLst>
      <p:ext uri="{BB962C8B-B14F-4D97-AF65-F5344CB8AC3E}">
        <p14:creationId xmlns:p14="http://schemas.microsoft.com/office/powerpoint/2010/main" val="3413770657"/>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t, building, standing, sitting&#10;&#10;Description automatically generated">
            <a:extLst>
              <a:ext uri="{FF2B5EF4-FFF2-40B4-BE49-F238E27FC236}">
                <a16:creationId xmlns:a16="http://schemas.microsoft.com/office/drawing/2014/main" id="{11B778F3-10C3-4C6D-B137-75CE8B6C191F}"/>
              </a:ext>
            </a:extLst>
          </p:cNvPr>
          <p:cNvPicPr>
            <a:picLocks noChangeAspect="1"/>
          </p:cNvPicPr>
          <p:nvPr/>
        </p:nvPicPr>
        <p:blipFill>
          <a:blip r:embed="rId2"/>
          <a:stretch>
            <a:fillRect/>
          </a:stretch>
        </p:blipFill>
        <p:spPr>
          <a:xfrm>
            <a:off x="0" y="0"/>
            <a:ext cx="12184380" cy="6862292"/>
          </a:xfrm>
          <a:prstGeom prst="rect">
            <a:avLst/>
          </a:prstGeom>
        </p:spPr>
      </p:pic>
    </p:spTree>
    <p:extLst>
      <p:ext uri="{BB962C8B-B14F-4D97-AF65-F5344CB8AC3E}">
        <p14:creationId xmlns:p14="http://schemas.microsoft.com/office/powerpoint/2010/main" val="499860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74760"/>
            <a:ext cx="11994292" cy="5955476"/>
          </a:xfrm>
          <a:prstGeom prst="rect">
            <a:avLst/>
          </a:prstGeom>
          <a:noFill/>
        </p:spPr>
        <p:txBody>
          <a:bodyPr wrap="square" rtlCol="0">
            <a:spAutoFit/>
          </a:bodyPr>
          <a:lstStyle/>
          <a:p>
            <a:endParaRPr lang="en-US" dirty="0"/>
          </a:p>
          <a:p>
            <a:endParaRPr lang="en-US" dirty="0"/>
          </a:p>
          <a:p>
            <a:pPr algn="ctr"/>
            <a:r>
              <a:rPr lang="en-US" sz="7000" b="1" dirty="0">
                <a:latin typeface="Century Gothic" panose="020B0502020202020204" pitchFamily="34" charset="0"/>
              </a:rPr>
              <a:t>Deut. 5:25</a:t>
            </a:r>
          </a:p>
          <a:p>
            <a:pPr algn="ctr"/>
            <a:r>
              <a:rPr lang="en-US" sz="5500" baseline="30000" dirty="0">
                <a:latin typeface="Century Gothic" panose="020B0502020202020204" pitchFamily="34" charset="0"/>
              </a:rPr>
              <a:t>25 </a:t>
            </a:r>
            <a:r>
              <a:rPr lang="en-US" sz="5500" dirty="0">
                <a:latin typeface="Century Gothic" panose="020B0502020202020204" pitchFamily="34" charset="0"/>
              </a:rPr>
              <a:t>…For this great fire will consume us; if we hear the voice* of the LORD our God any longer, then we will die.</a:t>
            </a:r>
          </a:p>
          <a:p>
            <a:pPr algn="ctr"/>
            <a:r>
              <a:rPr lang="he-IL" sz="5500" dirty="0">
                <a:latin typeface="Century Gothic" panose="020B0502020202020204" pitchFamily="34" charset="0"/>
              </a:rPr>
              <a:t>קוֹל</a:t>
            </a:r>
            <a:r>
              <a:rPr lang="en-US" sz="5500" dirty="0">
                <a:latin typeface="Century Gothic" panose="020B0502020202020204" pitchFamily="34" charset="0"/>
              </a:rPr>
              <a:t>*</a:t>
            </a:r>
          </a:p>
        </p:txBody>
      </p:sp>
    </p:spTree>
    <p:extLst>
      <p:ext uri="{BB962C8B-B14F-4D97-AF65-F5344CB8AC3E}">
        <p14:creationId xmlns:p14="http://schemas.microsoft.com/office/powerpoint/2010/main" val="880597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8B6FCA4-B08A-43AB-92B2-FC7548D0547F}"/>
              </a:ext>
            </a:extLst>
          </p:cNvPr>
          <p:cNvPicPr>
            <a:picLocks noChangeAspect="1"/>
          </p:cNvPicPr>
          <p:nvPr/>
        </p:nvPicPr>
        <p:blipFill>
          <a:blip r:embed="rId2"/>
          <a:stretch>
            <a:fillRect/>
          </a:stretch>
        </p:blipFill>
        <p:spPr>
          <a:xfrm>
            <a:off x="884754" y="0"/>
            <a:ext cx="10422492" cy="6858000"/>
          </a:xfrm>
          <a:prstGeom prst="rect">
            <a:avLst/>
          </a:prstGeom>
        </p:spPr>
      </p:pic>
    </p:spTree>
    <p:extLst>
      <p:ext uri="{BB962C8B-B14F-4D97-AF65-F5344CB8AC3E}">
        <p14:creationId xmlns:p14="http://schemas.microsoft.com/office/powerpoint/2010/main" val="1613173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3">
            <a:extLst>
              <a:ext uri="{FF2B5EF4-FFF2-40B4-BE49-F238E27FC236}">
                <a16:creationId xmlns:a16="http://schemas.microsoft.com/office/drawing/2014/main" id="{F0FE8DD9-2D3F-4AD5-9968-13A9F7C48E1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447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35 </a:t>
            </a: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Very early in the morning, while it was still dark, Jesus got up, left the house and went off to a solitary place, where he prayed.</a:t>
            </a: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Simon and his companions went to look for him, </a:t>
            </a:r>
            <a:r>
              <a:rPr kumimoji="0" lang="en-US" sz="2900" b="1"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37 </a:t>
            </a:r>
            <a:r>
              <a:rPr kumimoji="0" lang="en-US" sz="2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1034848" y="2530975"/>
            <a:ext cx="10122303"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 Love You</a:t>
            </a:r>
          </a:p>
        </p:txBody>
      </p:sp>
    </p:spTree>
    <p:extLst>
      <p:ext uri="{BB962C8B-B14F-4D97-AF65-F5344CB8AC3E}">
        <p14:creationId xmlns:p14="http://schemas.microsoft.com/office/powerpoint/2010/main" val="2931185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1881650"/>
            <a:ext cx="11994292" cy="2800767"/>
          </a:xfrm>
          <a:prstGeom prst="rect">
            <a:avLst/>
          </a:prstGeom>
          <a:noFill/>
        </p:spPr>
        <p:txBody>
          <a:bodyPr wrap="square" rtlCol="0">
            <a:spAutoFit/>
          </a:bodyPr>
          <a:lstStyle/>
          <a:p>
            <a:endParaRPr lang="en-US" dirty="0"/>
          </a:p>
          <a:p>
            <a:endParaRPr lang="en-US" dirty="0"/>
          </a:p>
          <a:p>
            <a:pPr algn="ctr"/>
            <a:r>
              <a:rPr lang="en-US" sz="7000" b="1" dirty="0">
                <a:latin typeface="Century Gothic" panose="020B0502020202020204" pitchFamily="34" charset="0"/>
              </a:rPr>
              <a:t>3. The Spirit Invades</a:t>
            </a:r>
          </a:p>
          <a:p>
            <a:pPr algn="ctr"/>
            <a:r>
              <a:rPr lang="en-US" sz="7000" b="1" dirty="0">
                <a:latin typeface="Century Gothic" panose="020B0502020202020204" pitchFamily="34" charset="0"/>
              </a:rPr>
              <a:t>Earth with Heaven</a:t>
            </a:r>
          </a:p>
        </p:txBody>
      </p:sp>
    </p:spTree>
    <p:extLst>
      <p:ext uri="{BB962C8B-B14F-4D97-AF65-F5344CB8AC3E}">
        <p14:creationId xmlns:p14="http://schemas.microsoft.com/office/powerpoint/2010/main" val="1188366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man, sitting, sign&#10;&#10;Description automatically generated">
            <a:extLst>
              <a:ext uri="{FF2B5EF4-FFF2-40B4-BE49-F238E27FC236}">
                <a16:creationId xmlns:a16="http://schemas.microsoft.com/office/drawing/2014/main" id="{0C1248AF-B820-4669-BB53-5303244EF7EA}"/>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971985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370703"/>
            <a:ext cx="11994292" cy="3970318"/>
          </a:xfrm>
          <a:prstGeom prst="rect">
            <a:avLst/>
          </a:prstGeom>
          <a:noFill/>
        </p:spPr>
        <p:txBody>
          <a:bodyPr wrap="square" rtlCol="0">
            <a:spAutoFit/>
          </a:bodyPr>
          <a:lstStyle/>
          <a:p>
            <a:endParaRPr lang="en-US" dirty="0"/>
          </a:p>
          <a:p>
            <a:endParaRPr lang="en-US" dirty="0"/>
          </a:p>
          <a:p>
            <a:pPr algn="ctr"/>
            <a:r>
              <a:rPr lang="en-US" sz="5400" dirty="0">
                <a:latin typeface="Century Gothic" panose="020B0502020202020204" pitchFamily="34" charset="0"/>
              </a:rPr>
              <a:t>“When the Spirit of God comes upon people, they do extraordinary things in His name,”</a:t>
            </a:r>
          </a:p>
          <a:p>
            <a:pPr algn="ctr"/>
            <a:r>
              <a:rPr lang="en-US" sz="5400" dirty="0">
                <a:latin typeface="Century Gothic" panose="020B0502020202020204" pitchFamily="34" charset="0"/>
              </a:rPr>
              <a:t>Bill Johnson</a:t>
            </a:r>
          </a:p>
        </p:txBody>
      </p:sp>
    </p:spTree>
    <p:extLst>
      <p:ext uri="{BB962C8B-B14F-4D97-AF65-F5344CB8AC3E}">
        <p14:creationId xmlns:p14="http://schemas.microsoft.com/office/powerpoint/2010/main" val="707908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370703"/>
            <a:ext cx="11994292" cy="3970318"/>
          </a:xfrm>
          <a:prstGeom prst="rect">
            <a:avLst/>
          </a:prstGeom>
          <a:noFill/>
        </p:spPr>
        <p:txBody>
          <a:bodyPr wrap="square" rtlCol="0">
            <a:spAutoFit/>
          </a:bodyPr>
          <a:lstStyle/>
          <a:p>
            <a:endParaRPr lang="en-US" dirty="0"/>
          </a:p>
          <a:p>
            <a:endParaRPr lang="en-US" dirty="0"/>
          </a:p>
          <a:p>
            <a:pPr algn="ctr"/>
            <a:r>
              <a:rPr lang="en-US" sz="5400" dirty="0">
                <a:latin typeface="Century Gothic" panose="020B0502020202020204" pitchFamily="34" charset="0"/>
              </a:rPr>
              <a:t>42 They were continually devoting themselves to the apostles’ teaching and to fellowship, to the breaking of bread and to prayer.</a:t>
            </a:r>
          </a:p>
        </p:txBody>
      </p:sp>
    </p:spTree>
    <p:extLst>
      <p:ext uri="{BB962C8B-B14F-4D97-AF65-F5344CB8AC3E}">
        <p14:creationId xmlns:p14="http://schemas.microsoft.com/office/powerpoint/2010/main" val="2846812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370703"/>
            <a:ext cx="11994292" cy="5632311"/>
          </a:xfrm>
          <a:prstGeom prst="rect">
            <a:avLst/>
          </a:prstGeom>
          <a:noFill/>
        </p:spPr>
        <p:txBody>
          <a:bodyPr wrap="square" rtlCol="0">
            <a:spAutoFit/>
          </a:bodyPr>
          <a:lstStyle/>
          <a:p>
            <a:endParaRPr lang="en-US" dirty="0"/>
          </a:p>
          <a:p>
            <a:endParaRPr lang="en-US" dirty="0"/>
          </a:p>
          <a:p>
            <a:pPr algn="ctr"/>
            <a:r>
              <a:rPr lang="en-US" sz="5400" dirty="0">
                <a:latin typeface="Century Gothic" panose="020B0502020202020204" pitchFamily="34" charset="0"/>
              </a:rPr>
              <a:t>43 Everyone kept feeling a sense of awe; and many wonders and signs were taking place through the apostles. And all those who had believed were together and had all things in common;</a:t>
            </a:r>
          </a:p>
        </p:txBody>
      </p:sp>
    </p:spTree>
    <p:extLst>
      <p:ext uri="{BB962C8B-B14F-4D97-AF65-F5344CB8AC3E}">
        <p14:creationId xmlns:p14="http://schemas.microsoft.com/office/powerpoint/2010/main" val="4181053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sp>
        <p:nvSpPr>
          <p:cNvPr id="10" name="TextBox 9">
            <a:extLst>
              <a:ext uri="{FF2B5EF4-FFF2-40B4-BE49-F238E27FC236}">
                <a16:creationId xmlns:a16="http://schemas.microsoft.com/office/drawing/2014/main" id="{CCEFB686-1E19-F641-AB5A-09812490A046}"/>
              </a:ext>
            </a:extLst>
          </p:cNvPr>
          <p:cNvSpPr txBox="1"/>
          <p:nvPr/>
        </p:nvSpPr>
        <p:spPr>
          <a:xfrm>
            <a:off x="0" y="0"/>
            <a:ext cx="12192000" cy="2246769"/>
          </a:xfrm>
          <a:prstGeom prst="rect">
            <a:avLst/>
          </a:prstGeom>
          <a:noFill/>
        </p:spPr>
        <p:txBody>
          <a:bodyPr wrap="square" rtlCol="0">
            <a:spAutoFit/>
          </a:bodyPr>
          <a:lstStyle/>
          <a:p>
            <a:pPr algn="ctr"/>
            <a:endParaRPr lang="en-US" sz="7000" b="1" dirty="0">
              <a:latin typeface="Century Gothic" panose="020B0502020202020204" pitchFamily="34" charset="0"/>
            </a:endParaRPr>
          </a:p>
          <a:p>
            <a:pPr algn="ctr"/>
            <a:endParaRPr lang="en-US" sz="7000" b="1" dirty="0">
              <a:latin typeface="Century Gothic" panose="020B0502020202020204" pitchFamily="34" charset="0"/>
            </a:endParaRPr>
          </a:p>
        </p:txBody>
      </p:sp>
      <p:sp>
        <p:nvSpPr>
          <p:cNvPr id="3" name="TextBox 2">
            <a:extLst>
              <a:ext uri="{FF2B5EF4-FFF2-40B4-BE49-F238E27FC236}">
                <a16:creationId xmlns:a16="http://schemas.microsoft.com/office/drawing/2014/main" id="{41DAE7FC-63E6-5C46-AD5F-FE8C5EDB1C80}"/>
              </a:ext>
            </a:extLst>
          </p:cNvPr>
          <p:cNvSpPr txBox="1"/>
          <p:nvPr/>
        </p:nvSpPr>
        <p:spPr>
          <a:xfrm>
            <a:off x="98854" y="86497"/>
            <a:ext cx="12093146" cy="1867178"/>
          </a:xfrm>
          <a:prstGeom prst="rect">
            <a:avLst/>
          </a:prstGeom>
          <a:noFill/>
        </p:spPr>
        <p:txBody>
          <a:bodyPr wrap="square" rtlCol="0">
            <a:spAutoFit/>
          </a:bodyPr>
          <a:lstStyle/>
          <a:p>
            <a:endParaRPr lang="en-US" b="1" baseline="30000" dirty="0"/>
          </a:p>
          <a:p>
            <a:pPr algn="ctr"/>
            <a:endParaRPr lang="en-US" sz="2000" b="1" dirty="0">
              <a:latin typeface="Century Gothic" panose="020B0502020202020204" pitchFamily="34" charset="0"/>
            </a:endParaRPr>
          </a:p>
          <a:p>
            <a:pPr algn="ctr"/>
            <a:endParaRPr lang="en-US" sz="5000" b="1" dirty="0">
              <a:latin typeface="Century Gothic" panose="020B0502020202020204" pitchFamily="34" charset="0"/>
            </a:endParaRPr>
          </a:p>
          <a:p>
            <a:pPr algn="ctr"/>
            <a:endParaRPr lang="en-US" sz="5000" b="1" baseline="30000" dirty="0">
              <a:latin typeface="Century Gothic" panose="020B0502020202020204" pitchFamily="34" charset="0"/>
            </a:endParaRPr>
          </a:p>
        </p:txBody>
      </p:sp>
      <p:pic>
        <p:nvPicPr>
          <p:cNvPr id="12" name="Picture 11" descr="A large mountain in the background&#10;&#10;Description automatically generated">
            <a:extLst>
              <a:ext uri="{FF2B5EF4-FFF2-40B4-BE49-F238E27FC236}">
                <a16:creationId xmlns:a16="http://schemas.microsoft.com/office/drawing/2014/main" id="{45B48FC3-878C-A74F-AC7D-A31ABC58F4C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D5DEBC1-9244-6843-9A68-6B10F40912DA}"/>
              </a:ext>
            </a:extLst>
          </p:cNvPr>
          <p:cNvSpPr txBox="1"/>
          <p:nvPr/>
        </p:nvSpPr>
        <p:spPr>
          <a:xfrm>
            <a:off x="98854" y="370703"/>
            <a:ext cx="11994292" cy="5632311"/>
          </a:xfrm>
          <a:prstGeom prst="rect">
            <a:avLst/>
          </a:prstGeom>
          <a:noFill/>
        </p:spPr>
        <p:txBody>
          <a:bodyPr wrap="square" rtlCol="0">
            <a:spAutoFit/>
          </a:bodyPr>
          <a:lstStyle/>
          <a:p>
            <a:endParaRPr lang="en-US" dirty="0"/>
          </a:p>
          <a:p>
            <a:endParaRPr lang="en-US" dirty="0"/>
          </a:p>
          <a:p>
            <a:pPr algn="ctr"/>
            <a:r>
              <a:rPr lang="en-US" sz="5400" dirty="0">
                <a:latin typeface="Century Gothic" panose="020B0502020202020204" pitchFamily="34" charset="0"/>
              </a:rPr>
              <a:t>46 Day by day continuing with one mind in the temple, and breaking bread from house to house, they were taking their meals together with gladness and sincerity of heart…</a:t>
            </a:r>
          </a:p>
        </p:txBody>
      </p:sp>
    </p:spTree>
    <p:extLst>
      <p:ext uri="{BB962C8B-B14F-4D97-AF65-F5344CB8AC3E}">
        <p14:creationId xmlns:p14="http://schemas.microsoft.com/office/powerpoint/2010/main" val="3191940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view, mountain, flying&#10;&#10;Description automatically generated">
            <a:extLst>
              <a:ext uri="{FF2B5EF4-FFF2-40B4-BE49-F238E27FC236}">
                <a16:creationId xmlns:a16="http://schemas.microsoft.com/office/drawing/2014/main" id="{FA190C24-411E-465E-B97C-9FDA01A62BC4}"/>
              </a:ext>
            </a:extLst>
          </p:cNvPr>
          <p:cNvPicPr>
            <a:picLocks noChangeAspect="1"/>
          </p:cNvPicPr>
          <p:nvPr/>
        </p:nvPicPr>
        <p:blipFill rotWithShape="1">
          <a:blip r:embed="rId2"/>
          <a:srcRect t="14878" b="15052"/>
          <a:stretch/>
        </p:blipFill>
        <p:spPr>
          <a:xfrm>
            <a:off x="-40740" y="0"/>
            <a:ext cx="12252282" cy="6858000"/>
          </a:xfrm>
          <a:prstGeom prst="rect">
            <a:avLst/>
          </a:prstGeom>
        </p:spPr>
      </p:pic>
    </p:spTree>
    <p:extLst>
      <p:ext uri="{BB962C8B-B14F-4D97-AF65-F5344CB8AC3E}">
        <p14:creationId xmlns:p14="http://schemas.microsoft.com/office/powerpoint/2010/main" val="404258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4">
            <a:extLst>
              <a:ext uri="{FF2B5EF4-FFF2-40B4-BE49-F238E27FC236}">
                <a16:creationId xmlns:a16="http://schemas.microsoft.com/office/drawing/2014/main" id="{5460DCC5-3531-4376-8C8C-0A86209A70B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0086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5">
            <a:extLst>
              <a:ext uri="{FF2B5EF4-FFF2-40B4-BE49-F238E27FC236}">
                <a16:creationId xmlns:a16="http://schemas.microsoft.com/office/drawing/2014/main" id="{0E38A791-F915-4DA5-A3BA-EEAF660A8D5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3087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6">
            <a:extLst>
              <a:ext uri="{FF2B5EF4-FFF2-40B4-BE49-F238E27FC236}">
                <a16:creationId xmlns:a16="http://schemas.microsoft.com/office/drawing/2014/main" id="{DCE5E339-3C5F-4BDD-8E08-04EC584774A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793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s template7">
            <a:extLst>
              <a:ext uri="{FF2B5EF4-FFF2-40B4-BE49-F238E27FC236}">
                <a16:creationId xmlns:a16="http://schemas.microsoft.com/office/drawing/2014/main" id="{925A1316-AAF2-4B41-9B5C-7F7D641D8F7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2131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444EB2D4756143980EE9D3A966DD4B" ma:contentTypeVersion="13" ma:contentTypeDescription="Create a new document." ma:contentTypeScope="" ma:versionID="bbf081707e127161c1817cffbefceb2d">
  <xsd:schema xmlns:xsd="http://www.w3.org/2001/XMLSchema" xmlns:xs="http://www.w3.org/2001/XMLSchema" xmlns:p="http://schemas.microsoft.com/office/2006/metadata/properties" xmlns:ns3="947abe93-2251-421b-a8c0-7af118880f65" xmlns:ns4="320c4e21-d7db-48fb-a1c8-4cf1d80eba80" targetNamespace="http://schemas.microsoft.com/office/2006/metadata/properties" ma:root="true" ma:fieldsID="acef4a8c246151706cfcc307a6cc8a56" ns3:_="" ns4:_="">
    <xsd:import namespace="947abe93-2251-421b-a8c0-7af118880f65"/>
    <xsd:import namespace="320c4e21-d7db-48fb-a1c8-4cf1d80eba8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abe93-2251-421b-a8c0-7af118880f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0c4e21-d7db-48fb-a1c8-4cf1d80eba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7063C1-CDBD-4891-B9C4-E077F7838022}">
  <ds:schemaRefs>
    <ds:schemaRef ds:uri="http://schemas.microsoft.com/sharepoint/v3/contenttype/forms"/>
  </ds:schemaRefs>
</ds:datastoreItem>
</file>

<file path=customXml/itemProps2.xml><?xml version="1.0" encoding="utf-8"?>
<ds:datastoreItem xmlns:ds="http://schemas.openxmlformats.org/officeDocument/2006/customXml" ds:itemID="{463C720A-99EE-4B3A-8FC6-900281CC4E4E}">
  <ds:schemaRefs>
    <ds:schemaRef ds:uri="http://purl.org/dc/elements/1.1/"/>
    <ds:schemaRef ds:uri="http://purl.org/dc/terms/"/>
    <ds:schemaRef ds:uri="http://purl.org/dc/dcmitype/"/>
    <ds:schemaRef ds:uri="947abe93-2251-421b-a8c0-7af118880f65"/>
    <ds:schemaRef ds:uri="http://schemas.microsoft.com/office/2006/documentManagement/types"/>
    <ds:schemaRef ds:uri="http://schemas.microsoft.com/office/infopath/2007/PartnerControls"/>
    <ds:schemaRef ds:uri="http://schemas.openxmlformats.org/package/2006/metadata/core-properties"/>
    <ds:schemaRef ds:uri="320c4e21-d7db-48fb-a1c8-4cf1d80eba8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D60DF0A-4CC1-410E-8FC2-6CF446E6B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abe93-2251-421b-a8c0-7af118880f65"/>
    <ds:schemaRef ds:uri="320c4e21-d7db-48fb-a1c8-4cf1d80eba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23247</TotalTime>
  <Words>1699</Words>
  <Application>Microsoft Office PowerPoint</Application>
  <PresentationFormat>Widescreen</PresentationFormat>
  <Paragraphs>328</Paragraphs>
  <Slides>57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Calibri Light</vt:lpstr>
      <vt:lpstr>Century Gothic</vt:lpstr>
      <vt:lpstr>Office Theme</vt:lpstr>
      <vt:lpstr>1_Office Theme</vt:lpstr>
      <vt:lpstr>Text box</vt:lpstr>
      <vt:lpstr>Text 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box</vt:lpstr>
      <vt:lpstr>Text box</vt:lpstr>
      <vt:lpstr>PowerPoint Presentation</vt:lpstr>
      <vt:lpstr>Text box</vt:lpstr>
      <vt:lpstr>PowerPoint Presentation</vt:lpstr>
      <vt:lpstr>Text box</vt:lpstr>
      <vt:lpstr>Text box</vt:lpstr>
      <vt:lpstr>Text box</vt:lpstr>
      <vt:lpstr>PowerPoint Presentation</vt:lpstr>
      <vt:lpstr>Text box</vt:lpstr>
      <vt:lpstr>Text box</vt:lpstr>
      <vt:lpstr>Text box</vt:lpstr>
      <vt:lpstr>Text box</vt:lpstr>
      <vt:lpstr>Text box</vt:lpstr>
      <vt:lpstr>PowerPoint Presentation</vt:lpstr>
      <vt:lpstr>Text box</vt:lpstr>
      <vt:lpstr>PowerPoint Presentation</vt:lpstr>
      <vt:lpstr>Text box</vt:lpstr>
      <vt:lpstr>Text box</vt:lpstr>
      <vt:lpstr>PowerPoint Presentation</vt:lpstr>
      <vt:lpstr>Text box</vt:lpstr>
      <vt:lpstr>Text box</vt:lpstr>
      <vt:lpstr>Text box</vt:lpstr>
      <vt:lpstr>Text box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box</dc:title>
  <dc:creator>Microsoft Office User</dc:creator>
  <cp:lastModifiedBy>Cattaneo, Paul</cp:lastModifiedBy>
  <cp:revision>238</cp:revision>
  <cp:lastPrinted>2020-03-08T13:26:07Z</cp:lastPrinted>
  <dcterms:created xsi:type="dcterms:W3CDTF">2019-01-31T18:54:56Z</dcterms:created>
  <dcterms:modified xsi:type="dcterms:W3CDTF">2020-03-09T13:48:23Z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0x01010077444EB2D4756143980EE9D3A966DD4B</vt:lpwstr>
  </property>
</Properties>
</file>