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80" r:id="rId5"/>
    <p:sldId id="270" r:id="rId6"/>
    <p:sldId id="286" r:id="rId7"/>
    <p:sldId id="273" r:id="rId8"/>
    <p:sldId id="275" r:id="rId9"/>
    <p:sldId id="282" r:id="rId10"/>
    <p:sldId id="271" r:id="rId11"/>
    <p:sldId id="284" r:id="rId12"/>
    <p:sldId id="285" r:id="rId13"/>
    <p:sldId id="281" r:id="rId14"/>
    <p:sldId id="287" r:id="rId15"/>
  </p:sldIdLst>
  <p:sldSz cx="12192000" cy="6858000"/>
  <p:notesSz cx="6858000" cy="9144000"/>
  <p:embeddedFontLst>
    <p:embeddedFont>
      <p:font typeface="PW Centra No2" pitchFamily="2" charset="0"/>
      <p:regular r:id="rId18"/>
      <p:bold r:id="rId19"/>
      <p:italic r:id="rId20"/>
      <p:boldItalic r:id="rId21"/>
    </p:embeddedFont>
    <p:embeddedFont>
      <p:font typeface="PW Centra No2 Light" pitchFamily="2" charset="0"/>
      <p:regular r:id="rId22"/>
      <p:italic r:id="rId23"/>
    </p:embeddedFont>
    <p:embeddedFont>
      <p:font typeface="PW Serif" panose="02000603080000020004" pitchFamily="2"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6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F74EC-EB32-4ACD-B5DC-A86FDFA792AA}" v="126" dt="2019-11-03T02:19:07.841"/>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showGuides="1">
      <p:cViewPr varScale="1">
        <p:scale>
          <a:sx n="108" d="100"/>
          <a:sy n="108" d="100"/>
        </p:scale>
        <p:origin x="372" y="126"/>
      </p:cViewPr>
      <p:guideLst>
        <p:guide orient="horz" pos="2160"/>
        <p:guide pos="3840"/>
        <p:guide orient="horz" pos="69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taneo, Paul" userId="46580820-7aec-4243-a245-052d3b4ff8d3" providerId="ADAL" clId="{0A9F74EC-EB32-4ACD-B5DC-A86FDFA792AA}"/>
    <pc:docChg chg="undo custSel addSld delSld modSld sldOrd modMainMaster">
      <pc:chgData name="Cattaneo, Paul" userId="46580820-7aec-4243-a245-052d3b4ff8d3" providerId="ADAL" clId="{0A9F74EC-EB32-4ACD-B5DC-A86FDFA792AA}" dt="2019-11-03T02:20:10.812" v="2602" actId="2696"/>
      <pc:docMkLst>
        <pc:docMk/>
      </pc:docMkLst>
      <pc:sldChg chg="del">
        <pc:chgData name="Cattaneo, Paul" userId="46580820-7aec-4243-a245-052d3b4ff8d3" providerId="ADAL" clId="{0A9F74EC-EB32-4ACD-B5DC-A86FDFA792AA}" dt="2019-10-29T17:50:31.954" v="1" actId="2696"/>
        <pc:sldMkLst>
          <pc:docMk/>
          <pc:sldMk cId="2342301146" sldId="268"/>
        </pc:sldMkLst>
      </pc:sldChg>
      <pc:sldChg chg="addSp delSp modSp del setBg">
        <pc:chgData name="Cattaneo, Paul" userId="46580820-7aec-4243-a245-052d3b4ff8d3" providerId="ADAL" clId="{0A9F74EC-EB32-4ACD-B5DC-A86FDFA792AA}" dt="2019-10-29T17:56:25.105" v="65" actId="2696"/>
        <pc:sldMkLst>
          <pc:docMk/>
          <pc:sldMk cId="3490672068" sldId="269"/>
        </pc:sldMkLst>
        <pc:spChg chg="add del mod">
          <ac:chgData name="Cattaneo, Paul" userId="46580820-7aec-4243-a245-052d3b4ff8d3" providerId="ADAL" clId="{0A9F74EC-EB32-4ACD-B5DC-A86FDFA792AA}" dt="2019-10-29T17:51:53.890" v="17"/>
          <ac:spMkLst>
            <pc:docMk/>
            <pc:sldMk cId="3490672068" sldId="269"/>
            <ac:spMk id="2" creationId="{4ED03858-AB50-4662-A6CE-57A350B3137E}"/>
          </ac:spMkLst>
        </pc:spChg>
        <pc:spChg chg="add del mod">
          <ac:chgData name="Cattaneo, Paul" userId="46580820-7aec-4243-a245-052d3b4ff8d3" providerId="ADAL" clId="{0A9F74EC-EB32-4ACD-B5DC-A86FDFA792AA}" dt="2019-10-29T17:51:53.890" v="17"/>
          <ac:spMkLst>
            <pc:docMk/>
            <pc:sldMk cId="3490672068" sldId="269"/>
            <ac:spMk id="4" creationId="{2B4BBD91-29C5-4A46-8627-B8285A5484BB}"/>
          </ac:spMkLst>
        </pc:spChg>
        <pc:spChg chg="add del mod">
          <ac:chgData name="Cattaneo, Paul" userId="46580820-7aec-4243-a245-052d3b4ff8d3" providerId="ADAL" clId="{0A9F74EC-EB32-4ACD-B5DC-A86FDFA792AA}" dt="2019-10-29T17:53:22.791" v="62" actId="20577"/>
          <ac:spMkLst>
            <pc:docMk/>
            <pc:sldMk cId="3490672068" sldId="269"/>
            <ac:spMk id="5" creationId="{661159DF-3F38-4666-96A6-148D821E0395}"/>
          </ac:spMkLst>
        </pc:spChg>
        <pc:spChg chg="add del mod">
          <ac:chgData name="Cattaneo, Paul" userId="46580820-7aec-4243-a245-052d3b4ff8d3" providerId="ADAL" clId="{0A9F74EC-EB32-4ACD-B5DC-A86FDFA792AA}" dt="2019-10-29T17:51:53.890" v="17"/>
          <ac:spMkLst>
            <pc:docMk/>
            <pc:sldMk cId="3490672068" sldId="269"/>
            <ac:spMk id="6" creationId="{DA6324F1-7EA5-4C44-BBBA-FB7DBDE9E68D}"/>
          </ac:spMkLst>
        </pc:spChg>
        <pc:spChg chg="add del mod">
          <ac:chgData name="Cattaneo, Paul" userId="46580820-7aec-4243-a245-052d3b4ff8d3" providerId="ADAL" clId="{0A9F74EC-EB32-4ACD-B5DC-A86FDFA792AA}" dt="2019-10-29T17:51:53.890" v="17"/>
          <ac:spMkLst>
            <pc:docMk/>
            <pc:sldMk cId="3490672068" sldId="269"/>
            <ac:spMk id="7" creationId="{C66B10E9-F258-44BC-9ABE-FF7DC0BCB4B2}"/>
          </ac:spMkLst>
        </pc:spChg>
      </pc:sldChg>
      <pc:sldChg chg="modSp add setBg">
        <pc:chgData name="Cattaneo, Paul" userId="46580820-7aec-4243-a245-052d3b4ff8d3" providerId="ADAL" clId="{0A9F74EC-EB32-4ACD-B5DC-A86FDFA792AA}" dt="2019-11-03T01:04:26.823" v="2596" actId="2711"/>
        <pc:sldMkLst>
          <pc:docMk/>
          <pc:sldMk cId="3653083419" sldId="270"/>
        </pc:sldMkLst>
        <pc:spChg chg="mod">
          <ac:chgData name="Cattaneo, Paul" userId="46580820-7aec-4243-a245-052d3b4ff8d3" providerId="ADAL" clId="{0A9F74EC-EB32-4ACD-B5DC-A86FDFA792AA}" dt="2019-11-03T01:04:26.823" v="2596" actId="2711"/>
          <ac:spMkLst>
            <pc:docMk/>
            <pc:sldMk cId="3653083419" sldId="270"/>
            <ac:spMk id="3" creationId="{4605B37C-D794-47DE-9F45-E9D9C275DAB5}"/>
          </ac:spMkLst>
        </pc:spChg>
      </pc:sldChg>
      <pc:sldChg chg="add del">
        <pc:chgData name="Cattaneo, Paul" userId="46580820-7aec-4243-a245-052d3b4ff8d3" providerId="ADAL" clId="{0A9F74EC-EB32-4ACD-B5DC-A86FDFA792AA}" dt="2019-10-29T17:51:20.703" v="13"/>
        <pc:sldMkLst>
          <pc:docMk/>
          <pc:sldMk cId="499502204" sldId="271"/>
        </pc:sldMkLst>
      </pc:sldChg>
      <pc:sldChg chg="add del">
        <pc:chgData name="Cattaneo, Paul" userId="46580820-7aec-4243-a245-052d3b4ff8d3" providerId="ADAL" clId="{0A9F74EC-EB32-4ACD-B5DC-A86FDFA792AA}" dt="2019-10-29T17:50:34.172" v="3"/>
        <pc:sldMkLst>
          <pc:docMk/>
          <pc:sldMk cId="1175655431" sldId="271"/>
        </pc:sldMkLst>
      </pc:sldChg>
      <pc:sldChg chg="addSp delSp modSp add">
        <pc:chgData name="Cattaneo, Paul" userId="46580820-7aec-4243-a245-052d3b4ff8d3" providerId="ADAL" clId="{0A9F74EC-EB32-4ACD-B5DC-A86FDFA792AA}" dt="2019-11-01T23:21:43.913" v="2485" actId="20577"/>
        <pc:sldMkLst>
          <pc:docMk/>
          <pc:sldMk cId="2485317696" sldId="271"/>
        </pc:sldMkLst>
        <pc:spChg chg="mod">
          <ac:chgData name="Cattaneo, Paul" userId="46580820-7aec-4243-a245-052d3b4ff8d3" providerId="ADAL" clId="{0A9F74EC-EB32-4ACD-B5DC-A86FDFA792AA}" dt="2019-11-01T23:21:43.913" v="2485" actId="20577"/>
          <ac:spMkLst>
            <pc:docMk/>
            <pc:sldMk cId="2485317696" sldId="271"/>
            <ac:spMk id="3" creationId="{4605B37C-D794-47DE-9F45-E9D9C275DAB5}"/>
          </ac:spMkLst>
        </pc:spChg>
        <pc:spChg chg="add mod">
          <ac:chgData name="Cattaneo, Paul" userId="46580820-7aec-4243-a245-052d3b4ff8d3" providerId="ADAL" clId="{0A9F74EC-EB32-4ACD-B5DC-A86FDFA792AA}" dt="2019-11-01T22:51:42.767" v="2430" actId="1076"/>
          <ac:spMkLst>
            <pc:docMk/>
            <pc:sldMk cId="2485317696" sldId="271"/>
            <ac:spMk id="4" creationId="{3A0902B9-B2EF-425D-8594-C743F3B37F30}"/>
          </ac:spMkLst>
        </pc:spChg>
        <pc:spChg chg="add del">
          <ac:chgData name="Cattaneo, Paul" userId="46580820-7aec-4243-a245-052d3b4ff8d3" providerId="ADAL" clId="{0A9F74EC-EB32-4ACD-B5DC-A86FDFA792AA}" dt="2019-11-01T22:51:52.039" v="2432"/>
          <ac:spMkLst>
            <pc:docMk/>
            <pc:sldMk cId="2485317696" sldId="271"/>
            <ac:spMk id="5" creationId="{3E40FA11-81A7-4E16-B6E2-8A12F255A68E}"/>
          </ac:spMkLst>
        </pc:spChg>
      </pc:sldChg>
      <pc:sldChg chg="add del ord">
        <pc:chgData name="Cattaneo, Paul" userId="46580820-7aec-4243-a245-052d3b4ff8d3" providerId="ADAL" clId="{0A9F74EC-EB32-4ACD-B5DC-A86FDFA792AA}" dt="2019-11-03T02:20:10.771" v="2599" actId="2696"/>
        <pc:sldMkLst>
          <pc:docMk/>
          <pc:sldMk cId="834067824" sldId="272"/>
        </pc:sldMkLst>
      </pc:sldChg>
      <pc:sldChg chg="add del">
        <pc:chgData name="Cattaneo, Paul" userId="46580820-7aec-4243-a245-052d3b4ff8d3" providerId="ADAL" clId="{0A9F74EC-EB32-4ACD-B5DC-A86FDFA792AA}" dt="2019-10-29T18:06:56.317" v="110" actId="2696"/>
        <pc:sldMkLst>
          <pc:docMk/>
          <pc:sldMk cId="1859562858" sldId="272"/>
        </pc:sldMkLst>
      </pc:sldChg>
      <pc:sldChg chg="modSp add ord">
        <pc:chgData name="Cattaneo, Paul" userId="46580820-7aec-4243-a245-052d3b4ff8d3" providerId="ADAL" clId="{0A9F74EC-EB32-4ACD-B5DC-A86FDFA792AA}" dt="2019-11-03T01:03:44.890" v="2595" actId="5793"/>
        <pc:sldMkLst>
          <pc:docMk/>
          <pc:sldMk cId="2466844487" sldId="273"/>
        </pc:sldMkLst>
        <pc:spChg chg="mod">
          <ac:chgData name="Cattaneo, Paul" userId="46580820-7aec-4243-a245-052d3b4ff8d3" providerId="ADAL" clId="{0A9F74EC-EB32-4ACD-B5DC-A86FDFA792AA}" dt="2019-10-29T18:18:12.521" v="419" actId="14100"/>
          <ac:spMkLst>
            <pc:docMk/>
            <pc:sldMk cId="2466844487" sldId="273"/>
            <ac:spMk id="3" creationId="{4605B37C-D794-47DE-9F45-E9D9C275DAB5}"/>
          </ac:spMkLst>
        </pc:spChg>
        <pc:spChg chg="mod">
          <ac:chgData name="Cattaneo, Paul" userId="46580820-7aec-4243-a245-052d3b4ff8d3" providerId="ADAL" clId="{0A9F74EC-EB32-4ACD-B5DC-A86FDFA792AA}" dt="2019-11-03T01:03:44.890" v="2595" actId="5793"/>
          <ac:spMkLst>
            <pc:docMk/>
            <pc:sldMk cId="2466844487" sldId="273"/>
            <ac:spMk id="4" creationId="{3A0902B9-B2EF-425D-8594-C743F3B37F30}"/>
          </ac:spMkLst>
        </pc:spChg>
      </pc:sldChg>
      <pc:sldChg chg="modSp add del">
        <pc:chgData name="Cattaneo, Paul" userId="46580820-7aec-4243-a245-052d3b4ff8d3" providerId="ADAL" clId="{0A9F74EC-EB32-4ACD-B5DC-A86FDFA792AA}" dt="2019-10-29T18:40:06.696" v="479" actId="2696"/>
        <pc:sldMkLst>
          <pc:docMk/>
          <pc:sldMk cId="392579405" sldId="274"/>
        </pc:sldMkLst>
        <pc:spChg chg="mod">
          <ac:chgData name="Cattaneo, Paul" userId="46580820-7aec-4243-a245-052d3b4ff8d3" providerId="ADAL" clId="{0A9F74EC-EB32-4ACD-B5DC-A86FDFA792AA}" dt="2019-10-29T18:18:17.521" v="421"/>
          <ac:spMkLst>
            <pc:docMk/>
            <pc:sldMk cId="392579405" sldId="274"/>
            <ac:spMk id="3" creationId="{4605B37C-D794-47DE-9F45-E9D9C275DAB5}"/>
          </ac:spMkLst>
        </pc:spChg>
        <pc:spChg chg="mod">
          <ac:chgData name="Cattaneo, Paul" userId="46580820-7aec-4243-a245-052d3b4ff8d3" providerId="ADAL" clId="{0A9F74EC-EB32-4ACD-B5DC-A86FDFA792AA}" dt="2019-10-29T18:11:16.551" v="394" actId="255"/>
          <ac:spMkLst>
            <pc:docMk/>
            <pc:sldMk cId="392579405" sldId="274"/>
            <ac:spMk id="4" creationId="{3A0902B9-B2EF-425D-8594-C743F3B37F30}"/>
          </ac:spMkLst>
        </pc:spChg>
      </pc:sldChg>
      <pc:sldChg chg="modSp add ord">
        <pc:chgData name="Cattaneo, Paul" userId="46580820-7aec-4243-a245-052d3b4ff8d3" providerId="ADAL" clId="{0A9F74EC-EB32-4ACD-B5DC-A86FDFA792AA}" dt="2019-11-02T00:04:44.379" v="2538"/>
        <pc:sldMkLst>
          <pc:docMk/>
          <pc:sldMk cId="1289651636" sldId="275"/>
        </pc:sldMkLst>
        <pc:spChg chg="mod">
          <ac:chgData name="Cattaneo, Paul" userId="46580820-7aec-4243-a245-052d3b4ff8d3" providerId="ADAL" clId="{0A9F74EC-EB32-4ACD-B5DC-A86FDFA792AA}" dt="2019-10-29T18:18:22.737" v="423"/>
          <ac:spMkLst>
            <pc:docMk/>
            <pc:sldMk cId="1289651636" sldId="275"/>
            <ac:spMk id="3" creationId="{4605B37C-D794-47DE-9F45-E9D9C275DAB5}"/>
          </ac:spMkLst>
        </pc:spChg>
        <pc:spChg chg="mod">
          <ac:chgData name="Cattaneo, Paul" userId="46580820-7aec-4243-a245-052d3b4ff8d3" providerId="ADAL" clId="{0A9F74EC-EB32-4ACD-B5DC-A86FDFA792AA}" dt="2019-10-29T18:45:31.733" v="715" actId="20577"/>
          <ac:spMkLst>
            <pc:docMk/>
            <pc:sldMk cId="1289651636" sldId="275"/>
            <ac:spMk id="4" creationId="{3A0902B9-B2EF-425D-8594-C743F3B37F30}"/>
          </ac:spMkLst>
        </pc:spChg>
      </pc:sldChg>
      <pc:sldChg chg="delSp modSp add del">
        <pc:chgData name="Cattaneo, Paul" userId="46580820-7aec-4243-a245-052d3b4ff8d3" providerId="ADAL" clId="{0A9F74EC-EB32-4ACD-B5DC-A86FDFA792AA}" dt="2019-10-29T18:45:33.782" v="716" actId="2696"/>
        <pc:sldMkLst>
          <pc:docMk/>
          <pc:sldMk cId="2059240495" sldId="276"/>
        </pc:sldMkLst>
        <pc:spChg chg="mod">
          <ac:chgData name="Cattaneo, Paul" userId="46580820-7aec-4243-a245-052d3b4ff8d3" providerId="ADAL" clId="{0A9F74EC-EB32-4ACD-B5DC-A86FDFA792AA}" dt="2019-10-29T18:18:26.930" v="425"/>
          <ac:spMkLst>
            <pc:docMk/>
            <pc:sldMk cId="2059240495" sldId="276"/>
            <ac:spMk id="3" creationId="{4605B37C-D794-47DE-9F45-E9D9C275DAB5}"/>
          </ac:spMkLst>
        </pc:spChg>
        <pc:spChg chg="del mod">
          <ac:chgData name="Cattaneo, Paul" userId="46580820-7aec-4243-a245-052d3b4ff8d3" providerId="ADAL" clId="{0A9F74EC-EB32-4ACD-B5DC-A86FDFA792AA}" dt="2019-10-29T18:45:28.066" v="712"/>
          <ac:spMkLst>
            <pc:docMk/>
            <pc:sldMk cId="2059240495" sldId="276"/>
            <ac:spMk id="4" creationId="{3A0902B9-B2EF-425D-8594-C743F3B37F30}"/>
          </ac:spMkLst>
        </pc:spChg>
      </pc:sldChg>
      <pc:sldChg chg="addSp delSp modSp add del ord">
        <pc:chgData name="Cattaneo, Paul" userId="46580820-7aec-4243-a245-052d3b4ff8d3" providerId="ADAL" clId="{0A9F74EC-EB32-4ACD-B5DC-A86FDFA792AA}" dt="2019-11-03T02:20:10.779" v="2601" actId="2696"/>
        <pc:sldMkLst>
          <pc:docMk/>
          <pc:sldMk cId="2601204291" sldId="277"/>
        </pc:sldMkLst>
        <pc:spChg chg="mod">
          <ac:chgData name="Cattaneo, Paul" userId="46580820-7aec-4243-a245-052d3b4ff8d3" providerId="ADAL" clId="{0A9F74EC-EB32-4ACD-B5DC-A86FDFA792AA}" dt="2019-10-29T18:24:00.296" v="438" actId="20577"/>
          <ac:spMkLst>
            <pc:docMk/>
            <pc:sldMk cId="2601204291" sldId="277"/>
            <ac:spMk id="3" creationId="{4605B37C-D794-47DE-9F45-E9D9C275DAB5}"/>
          </ac:spMkLst>
        </pc:spChg>
        <pc:spChg chg="add del mod">
          <ac:chgData name="Cattaneo, Paul" userId="46580820-7aec-4243-a245-052d3b4ff8d3" providerId="ADAL" clId="{0A9F74EC-EB32-4ACD-B5DC-A86FDFA792AA}" dt="2019-11-01T21:45:08.119" v="2393" actId="114"/>
          <ac:spMkLst>
            <pc:docMk/>
            <pc:sldMk cId="2601204291" sldId="277"/>
            <ac:spMk id="4" creationId="{3A0902B9-B2EF-425D-8594-C743F3B37F30}"/>
          </ac:spMkLst>
        </pc:spChg>
      </pc:sldChg>
      <pc:sldChg chg="addSp delSp modSp add del ord modNotesTx">
        <pc:chgData name="Cattaneo, Paul" userId="46580820-7aec-4243-a245-052d3b4ff8d3" providerId="ADAL" clId="{0A9F74EC-EB32-4ACD-B5DC-A86FDFA792AA}" dt="2019-11-03T02:20:10.812" v="2602" actId="2696"/>
        <pc:sldMkLst>
          <pc:docMk/>
          <pc:sldMk cId="1625465411" sldId="278"/>
        </pc:sldMkLst>
        <pc:spChg chg="add del mod">
          <ac:chgData name="Cattaneo, Paul" userId="46580820-7aec-4243-a245-052d3b4ff8d3" providerId="ADAL" clId="{0A9F74EC-EB32-4ACD-B5DC-A86FDFA792AA}" dt="2019-10-29T19:12:53.383" v="1618" actId="478"/>
          <ac:spMkLst>
            <pc:docMk/>
            <pc:sldMk cId="1625465411" sldId="278"/>
            <ac:spMk id="3" creationId="{4605B37C-D794-47DE-9F45-E9D9C275DAB5}"/>
          </ac:spMkLst>
        </pc:spChg>
        <pc:spChg chg="mod">
          <ac:chgData name="Cattaneo, Paul" userId="46580820-7aec-4243-a245-052d3b4ff8d3" providerId="ADAL" clId="{0A9F74EC-EB32-4ACD-B5DC-A86FDFA792AA}" dt="2019-10-29T19:01:28.062" v="1456" actId="1076"/>
          <ac:spMkLst>
            <pc:docMk/>
            <pc:sldMk cId="1625465411" sldId="278"/>
            <ac:spMk id="4" creationId="{3A0902B9-B2EF-425D-8594-C743F3B37F30}"/>
          </ac:spMkLst>
        </pc:spChg>
        <pc:spChg chg="add del mod">
          <ac:chgData name="Cattaneo, Paul" userId="46580820-7aec-4243-a245-052d3b4ff8d3" providerId="ADAL" clId="{0A9F74EC-EB32-4ACD-B5DC-A86FDFA792AA}" dt="2019-10-29T19:01:14.222" v="1452" actId="478"/>
          <ac:spMkLst>
            <pc:docMk/>
            <pc:sldMk cId="1625465411" sldId="278"/>
            <ac:spMk id="6" creationId="{1B85CBFB-7B27-4756-954A-FFAFBF23ADCA}"/>
          </ac:spMkLst>
        </pc:spChg>
        <pc:spChg chg="add del mod">
          <ac:chgData name="Cattaneo, Paul" userId="46580820-7aec-4243-a245-052d3b4ff8d3" providerId="ADAL" clId="{0A9F74EC-EB32-4ACD-B5DC-A86FDFA792AA}" dt="2019-10-29T19:12:56.164" v="1619" actId="478"/>
          <ac:spMkLst>
            <pc:docMk/>
            <pc:sldMk cId="1625465411" sldId="278"/>
            <ac:spMk id="8" creationId="{88F11A57-EF84-47B4-9C10-7FCDB9C8DBC6}"/>
          </ac:spMkLst>
        </pc:spChg>
      </pc:sldChg>
      <pc:sldChg chg="add del ord">
        <pc:chgData name="Cattaneo, Paul" userId="46580820-7aec-4243-a245-052d3b4ff8d3" providerId="ADAL" clId="{0A9F74EC-EB32-4ACD-B5DC-A86FDFA792AA}" dt="2019-10-29T19:01:33.288" v="1457" actId="2696"/>
        <pc:sldMkLst>
          <pc:docMk/>
          <pc:sldMk cId="1241418130" sldId="279"/>
        </pc:sldMkLst>
      </pc:sldChg>
      <pc:sldChg chg="addSp delSp modSp add del ord modTransition">
        <pc:chgData name="Cattaneo, Paul" userId="46580820-7aec-4243-a245-052d3b4ff8d3" providerId="ADAL" clId="{0A9F74EC-EB32-4ACD-B5DC-A86FDFA792AA}" dt="2019-11-03T02:20:10.764" v="2598" actId="2696"/>
        <pc:sldMkLst>
          <pc:docMk/>
          <pc:sldMk cId="2134649186" sldId="279"/>
        </pc:sldMkLst>
        <pc:spChg chg="del">
          <ac:chgData name="Cattaneo, Paul" userId="46580820-7aec-4243-a245-052d3b4ff8d3" providerId="ADAL" clId="{0A9F74EC-EB32-4ACD-B5DC-A86FDFA792AA}" dt="2019-10-29T19:12:44.712" v="1617" actId="478"/>
          <ac:spMkLst>
            <pc:docMk/>
            <pc:sldMk cId="2134649186" sldId="279"/>
            <ac:spMk id="3" creationId="{4605B37C-D794-47DE-9F45-E9D9C275DAB5}"/>
          </ac:spMkLst>
        </pc:spChg>
        <pc:spChg chg="mod">
          <ac:chgData name="Cattaneo, Paul" userId="46580820-7aec-4243-a245-052d3b4ff8d3" providerId="ADAL" clId="{0A9F74EC-EB32-4ACD-B5DC-A86FDFA792AA}" dt="2019-11-01T21:43:42.853" v="2392" actId="12"/>
          <ac:spMkLst>
            <pc:docMk/>
            <pc:sldMk cId="2134649186" sldId="279"/>
            <ac:spMk id="4" creationId="{3A0902B9-B2EF-425D-8594-C743F3B37F30}"/>
          </ac:spMkLst>
        </pc:spChg>
        <pc:spChg chg="add del mod">
          <ac:chgData name="Cattaneo, Paul" userId="46580820-7aec-4243-a245-052d3b4ff8d3" providerId="ADAL" clId="{0A9F74EC-EB32-4ACD-B5DC-A86FDFA792AA}" dt="2019-10-29T19:13:01.355" v="1620" actId="478"/>
          <ac:spMkLst>
            <pc:docMk/>
            <pc:sldMk cId="2134649186" sldId="279"/>
            <ac:spMk id="6" creationId="{1E9E1FD6-9B21-4036-BAAB-FCA68280A3A6}"/>
          </ac:spMkLst>
        </pc:spChg>
      </pc:sldChg>
      <pc:sldChg chg="delSp modSp add ord">
        <pc:chgData name="Cattaneo, Paul" userId="46580820-7aec-4243-a245-052d3b4ff8d3" providerId="ADAL" clId="{0A9F74EC-EB32-4ACD-B5DC-A86FDFA792AA}" dt="2019-11-03T02:19:07.841" v="2597"/>
        <pc:sldMkLst>
          <pc:docMk/>
          <pc:sldMk cId="3840054772" sldId="280"/>
        </pc:sldMkLst>
        <pc:spChg chg="mod">
          <ac:chgData name="Cattaneo, Paul" userId="46580820-7aec-4243-a245-052d3b4ff8d3" providerId="ADAL" clId="{0A9F74EC-EB32-4ACD-B5DC-A86FDFA792AA}" dt="2019-10-29T19:24:33.179" v="2376" actId="20577"/>
          <ac:spMkLst>
            <pc:docMk/>
            <pc:sldMk cId="3840054772" sldId="280"/>
            <ac:spMk id="3" creationId="{4605B37C-D794-47DE-9F45-E9D9C275DAB5}"/>
          </ac:spMkLst>
        </pc:spChg>
        <pc:spChg chg="del mod">
          <ac:chgData name="Cattaneo, Paul" userId="46580820-7aec-4243-a245-052d3b4ff8d3" providerId="ADAL" clId="{0A9F74EC-EB32-4ACD-B5DC-A86FDFA792AA}" dt="2019-10-29T19:05:19.786" v="1562" actId="478"/>
          <ac:spMkLst>
            <pc:docMk/>
            <pc:sldMk cId="3840054772" sldId="280"/>
            <ac:spMk id="4" creationId="{3A0902B9-B2EF-425D-8594-C743F3B37F30}"/>
          </ac:spMkLst>
        </pc:spChg>
      </pc:sldChg>
      <pc:sldChg chg="addSp delSp modSp add modNotesTx">
        <pc:chgData name="Cattaneo, Paul" userId="46580820-7aec-4243-a245-052d3b4ff8d3" providerId="ADAL" clId="{0A9F74EC-EB32-4ACD-B5DC-A86FDFA792AA}" dt="2019-11-02T00:35:44.346" v="2570" actId="1076"/>
        <pc:sldMkLst>
          <pc:docMk/>
          <pc:sldMk cId="2658398116" sldId="281"/>
        </pc:sldMkLst>
        <pc:spChg chg="del">
          <ac:chgData name="Cattaneo, Paul" userId="46580820-7aec-4243-a245-052d3b4ff8d3" providerId="ADAL" clId="{0A9F74EC-EB32-4ACD-B5DC-A86FDFA792AA}" dt="2019-11-01T21:47:42.767" v="2395" actId="478"/>
          <ac:spMkLst>
            <pc:docMk/>
            <pc:sldMk cId="2658398116" sldId="281"/>
            <ac:spMk id="3" creationId="{4605B37C-D794-47DE-9F45-E9D9C275DAB5}"/>
          </ac:spMkLst>
        </pc:spChg>
        <pc:spChg chg="add del mod">
          <ac:chgData name="Cattaneo, Paul" userId="46580820-7aec-4243-a245-052d3b4ff8d3" providerId="ADAL" clId="{0A9F74EC-EB32-4ACD-B5DC-A86FDFA792AA}" dt="2019-11-01T21:47:45.872" v="2396" actId="478"/>
          <ac:spMkLst>
            <pc:docMk/>
            <pc:sldMk cId="2658398116" sldId="281"/>
            <ac:spMk id="5" creationId="{65299476-96C7-448A-A701-0721702607A4}"/>
          </ac:spMkLst>
        </pc:spChg>
        <pc:spChg chg="add mod">
          <ac:chgData name="Cattaneo, Paul" userId="46580820-7aec-4243-a245-052d3b4ff8d3" providerId="ADAL" clId="{0A9F74EC-EB32-4ACD-B5DC-A86FDFA792AA}" dt="2019-11-02T00:35:44.346" v="2570" actId="1076"/>
          <ac:spMkLst>
            <pc:docMk/>
            <pc:sldMk cId="2658398116" sldId="281"/>
            <ac:spMk id="8" creationId="{1A785CD9-E9E6-48C4-BF07-F70C9E85BB3D}"/>
          </ac:spMkLst>
        </pc:spChg>
        <pc:picChg chg="add mod">
          <ac:chgData name="Cattaneo, Paul" userId="46580820-7aec-4243-a245-052d3b4ff8d3" providerId="ADAL" clId="{0A9F74EC-EB32-4ACD-B5DC-A86FDFA792AA}" dt="2019-11-01T21:48:05.731" v="2403" actId="1076"/>
          <ac:picMkLst>
            <pc:docMk/>
            <pc:sldMk cId="2658398116" sldId="281"/>
            <ac:picMk id="7" creationId="{E6B75D20-AECB-4552-AE63-D4104FC5DA43}"/>
          </ac:picMkLst>
        </pc:picChg>
      </pc:sldChg>
      <pc:sldChg chg="add ord">
        <pc:chgData name="Cattaneo, Paul" userId="46580820-7aec-4243-a245-052d3b4ff8d3" providerId="ADAL" clId="{0A9F74EC-EB32-4ACD-B5DC-A86FDFA792AA}" dt="2019-11-02T00:04:46.314" v="2539"/>
        <pc:sldMkLst>
          <pc:docMk/>
          <pc:sldMk cId="3895579289" sldId="282"/>
        </pc:sldMkLst>
      </pc:sldChg>
      <pc:sldChg chg="add del ord">
        <pc:chgData name="Cattaneo, Paul" userId="46580820-7aec-4243-a245-052d3b4ff8d3" providerId="ADAL" clId="{0A9F74EC-EB32-4ACD-B5DC-A86FDFA792AA}" dt="2019-11-03T02:20:10.772" v="2600" actId="2696"/>
        <pc:sldMkLst>
          <pc:docMk/>
          <pc:sldMk cId="3674764288" sldId="283"/>
        </pc:sldMkLst>
      </pc:sldChg>
      <pc:sldChg chg="modSp add">
        <pc:chgData name="Cattaneo, Paul" userId="46580820-7aec-4243-a245-052d3b4ff8d3" providerId="ADAL" clId="{0A9F74EC-EB32-4ACD-B5DC-A86FDFA792AA}" dt="2019-11-02T00:34:21.875" v="2546" actId="20577"/>
        <pc:sldMkLst>
          <pc:docMk/>
          <pc:sldMk cId="2648721919" sldId="284"/>
        </pc:sldMkLst>
        <pc:spChg chg="mod">
          <ac:chgData name="Cattaneo, Paul" userId="46580820-7aec-4243-a245-052d3b4ff8d3" providerId="ADAL" clId="{0A9F74EC-EB32-4ACD-B5DC-A86FDFA792AA}" dt="2019-11-01T23:22:10.940" v="2537" actId="20577"/>
          <ac:spMkLst>
            <pc:docMk/>
            <pc:sldMk cId="2648721919" sldId="284"/>
            <ac:spMk id="3" creationId="{4605B37C-D794-47DE-9F45-E9D9C275DAB5}"/>
          </ac:spMkLst>
        </pc:spChg>
        <pc:spChg chg="mod">
          <ac:chgData name="Cattaneo, Paul" userId="46580820-7aec-4243-a245-052d3b4ff8d3" providerId="ADAL" clId="{0A9F74EC-EB32-4ACD-B5DC-A86FDFA792AA}" dt="2019-11-02T00:34:21.875" v="2546" actId="20577"/>
          <ac:spMkLst>
            <pc:docMk/>
            <pc:sldMk cId="2648721919" sldId="284"/>
            <ac:spMk id="4" creationId="{3A0902B9-B2EF-425D-8594-C743F3B37F30}"/>
          </ac:spMkLst>
        </pc:spChg>
      </pc:sldChg>
      <pc:sldChg chg="add ord">
        <pc:chgData name="Cattaneo, Paul" userId="46580820-7aec-4243-a245-052d3b4ff8d3" providerId="ADAL" clId="{0A9F74EC-EB32-4ACD-B5DC-A86FDFA792AA}" dt="2019-11-02T00:32:48.733" v="2543"/>
        <pc:sldMkLst>
          <pc:docMk/>
          <pc:sldMk cId="3918521471" sldId="285"/>
        </pc:sldMkLst>
      </pc:sldChg>
      <pc:sldChg chg="add">
        <pc:chgData name="Cattaneo, Paul" userId="46580820-7aec-4243-a245-052d3b4ff8d3" providerId="ADAL" clId="{0A9F74EC-EB32-4ACD-B5DC-A86FDFA792AA}" dt="2019-11-02T00:32:42.623" v="2542"/>
        <pc:sldMkLst>
          <pc:docMk/>
          <pc:sldMk cId="880881382" sldId="286"/>
        </pc:sldMkLst>
      </pc:sldChg>
      <pc:sldChg chg="add">
        <pc:chgData name="Cattaneo, Paul" userId="46580820-7aec-4243-a245-052d3b4ff8d3" providerId="ADAL" clId="{0A9F74EC-EB32-4ACD-B5DC-A86FDFA792AA}" dt="2019-11-02T00:36:39.177" v="2571"/>
        <pc:sldMkLst>
          <pc:docMk/>
          <pc:sldMk cId="4281398449" sldId="287"/>
        </pc:sldMkLst>
      </pc:sldChg>
      <pc:sldMasterChg chg="setBg modSldLayout">
        <pc:chgData name="Cattaneo, Paul" userId="46580820-7aec-4243-a245-052d3b4ff8d3" providerId="ADAL" clId="{0A9F74EC-EB32-4ACD-B5DC-A86FDFA792AA}" dt="2019-10-29T17:51:15.393" v="11"/>
        <pc:sldMasterMkLst>
          <pc:docMk/>
          <pc:sldMasterMk cId="1037958836" sldId="2147483660"/>
        </pc:sldMasterMkLst>
        <pc:sldLayoutChg chg="setBg">
          <pc:chgData name="Cattaneo, Paul" userId="46580820-7aec-4243-a245-052d3b4ff8d3" providerId="ADAL" clId="{0A9F74EC-EB32-4ACD-B5DC-A86FDFA792AA}" dt="2019-10-29T17:51:15.393" v="11"/>
          <pc:sldLayoutMkLst>
            <pc:docMk/>
            <pc:sldMasterMk cId="1037958836" sldId="2147483660"/>
            <pc:sldLayoutMk cId="3239961098" sldId="2147483661"/>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367897667" sldId="2147483662"/>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892419608" sldId="2147483663"/>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646634625" sldId="2147483664"/>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360676835" sldId="2147483665"/>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258442974" sldId="2147483666"/>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674741091" sldId="2147483667"/>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28771771" sldId="2147483668"/>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416648064" sldId="2147483669"/>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4001127478" sldId="2147483673"/>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227008222" sldId="2147483674"/>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47764109" sldId="2147483677"/>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67374198" sldId="2147483678"/>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848212042" sldId="2147483679"/>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074738834" sldId="2147483680"/>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090506220" sldId="2147483681"/>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780084722" sldId="2147483682"/>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984249178" sldId="2147483683"/>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220592105" sldId="2147483684"/>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707335462" sldId="2147483685"/>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342449269" sldId="2147483686"/>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16694402" sldId="2147483687"/>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151889321" sldId="2147483688"/>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935384139" sldId="2147483689"/>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793712713" sldId="2147483690"/>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42477919" sldId="2147483691"/>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784683874" sldId="2147483692"/>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366197446" sldId="2147483693"/>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354163553" sldId="2147483697"/>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292613037" sldId="2147483711"/>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582626605" sldId="2147483715"/>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4014336560" sldId="2147483716"/>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877211719" sldId="2147483717"/>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500457903" sldId="2147483718"/>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426241731" sldId="2147483720"/>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471922023" sldId="2147483721"/>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163933901" sldId="2147483727"/>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4218727879" sldId="2147483728"/>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556721260" sldId="2147483729"/>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720679680" sldId="2147483731"/>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756546714" sldId="2147483733"/>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601964120" sldId="2147483735"/>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234439418" sldId="2147483736"/>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623600008" sldId="2147483737"/>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701564203" sldId="2147483738"/>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886884948" sldId="2147483739"/>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1929586941" sldId="2147483740"/>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841233032" sldId="2147483741"/>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200077563" sldId="2147483742"/>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896932778" sldId="2147483743"/>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128180396" sldId="2147483744"/>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75534088" sldId="2147483745"/>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3183282510" sldId="2147483746"/>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790823325" sldId="2147483747"/>
          </pc:sldLayoutMkLst>
        </pc:sldLayoutChg>
        <pc:sldLayoutChg chg="setBg">
          <pc:chgData name="Cattaneo, Paul" userId="46580820-7aec-4243-a245-052d3b4ff8d3" providerId="ADAL" clId="{0A9F74EC-EB32-4ACD-B5DC-A86FDFA792AA}" dt="2019-10-29T17:51:15.393" v="11"/>
          <pc:sldLayoutMkLst>
            <pc:docMk/>
            <pc:sldMasterMk cId="1037958836" sldId="2147483660"/>
            <pc:sldLayoutMk cId="2399746735" sldId="2147483748"/>
          </pc:sldLayoutMkLst>
        </pc:sldLayoutChg>
      </pc:sldMasterChg>
      <pc:sldMasterChg chg="addSp modTransition modSldLayout">
        <pc:chgData name="Cattaneo, Paul" userId="46580820-7aec-4243-a245-052d3b4ff8d3" providerId="ADAL" clId="{0A9F74EC-EB32-4ACD-B5DC-A86FDFA792AA}" dt="2019-10-29T17:55:26.667" v="64"/>
        <pc:sldMasterMkLst>
          <pc:docMk/>
          <pc:sldMasterMk cId="4177731179" sldId="2147483749"/>
        </pc:sldMasterMkLst>
        <pc:spChg chg="add">
          <ac:chgData name="Cattaneo, Paul" userId="46580820-7aec-4243-a245-052d3b4ff8d3" providerId="ADAL" clId="{0A9F74EC-EB32-4ACD-B5DC-A86FDFA792AA}" dt="2019-10-29T17:55:24.694" v="63"/>
          <ac:spMkLst>
            <pc:docMk/>
            <pc:sldMasterMk cId="4177731179" sldId="2147483749"/>
            <ac:spMk id="8" creationId="{64844999-0590-45C2-969E-EB91F609D34E}"/>
          </ac:spMkLst>
        </pc:spChg>
        <pc:picChg chg="add">
          <ac:chgData name="Cattaneo, Paul" userId="46580820-7aec-4243-a245-052d3b4ff8d3" providerId="ADAL" clId="{0A9F74EC-EB32-4ACD-B5DC-A86FDFA792AA}" dt="2019-10-29T17:55:24.694" v="63"/>
          <ac:picMkLst>
            <pc:docMk/>
            <pc:sldMasterMk cId="4177731179" sldId="2147483749"/>
            <ac:picMk id="11" creationId="{76D0D0FC-FC07-437B-9B96-A52EFFDA59AF}"/>
          </ac:picMkLst>
        </pc:picChg>
        <pc:cxnChg chg="add">
          <ac:chgData name="Cattaneo, Paul" userId="46580820-7aec-4243-a245-052d3b4ff8d3" providerId="ADAL" clId="{0A9F74EC-EB32-4ACD-B5DC-A86FDFA792AA}" dt="2019-10-29T17:55:24.694" v="63"/>
          <ac:cxnSpMkLst>
            <pc:docMk/>
            <pc:sldMasterMk cId="4177731179" sldId="2147483749"/>
            <ac:cxnSpMk id="9" creationId="{6A444647-CAA6-4085-A8BC-DD7985C0959D}"/>
          </ac:cxnSpMkLst>
        </pc:cxnChg>
        <pc:cxnChg chg="add">
          <ac:chgData name="Cattaneo, Paul" userId="46580820-7aec-4243-a245-052d3b4ff8d3" providerId="ADAL" clId="{0A9F74EC-EB32-4ACD-B5DC-A86FDFA792AA}" dt="2019-10-29T17:55:24.694" v="63"/>
          <ac:cxnSpMkLst>
            <pc:docMk/>
            <pc:sldMasterMk cId="4177731179" sldId="2147483749"/>
            <ac:cxnSpMk id="10" creationId="{AB62C9C8-F888-4D1A-86DE-F272F3E52C93}"/>
          </ac:cxnSpMkLst>
        </pc:cxnChg>
        <pc:sldLayoutChg chg="addSp modTransition">
          <pc:chgData name="Cattaneo, Paul" userId="46580820-7aec-4243-a245-052d3b4ff8d3" providerId="ADAL" clId="{0A9F74EC-EB32-4ACD-B5DC-A86FDFA792AA}" dt="2019-10-29T17:55:26.667" v="64"/>
          <pc:sldLayoutMkLst>
            <pc:docMk/>
            <pc:sldMasterMk cId="4177731179" sldId="2147483749"/>
            <pc:sldLayoutMk cId="2350890700" sldId="2147483750"/>
          </pc:sldLayoutMkLst>
          <pc:picChg chg="add">
            <ac:chgData name="Cattaneo, Paul" userId="46580820-7aec-4243-a245-052d3b4ff8d3" providerId="ADAL" clId="{0A9F74EC-EB32-4ACD-B5DC-A86FDFA792AA}" dt="2019-10-29T17:55:24.694" v="63"/>
            <ac:picMkLst>
              <pc:docMk/>
              <pc:sldMasterMk cId="4177731179" sldId="2147483749"/>
              <pc:sldLayoutMk cId="2350890700" sldId="2147483750"/>
              <ac:picMk id="8" creationId="{D04A13D1-42EF-4BBE-8BB2-D41D2CC3E275}"/>
            </ac:picMkLst>
          </pc:picChg>
        </pc:sldLayoutChg>
        <pc:sldLayoutChg chg="modTransition">
          <pc:chgData name="Cattaneo, Paul" userId="46580820-7aec-4243-a245-052d3b4ff8d3" providerId="ADAL" clId="{0A9F74EC-EB32-4ACD-B5DC-A86FDFA792AA}" dt="2019-10-29T17:55:26.667" v="64"/>
          <pc:sldLayoutMkLst>
            <pc:docMk/>
            <pc:sldMasterMk cId="4177731179" sldId="2147483749"/>
            <pc:sldLayoutMk cId="1995043369" sldId="2147483751"/>
          </pc:sldLayoutMkLst>
        </pc:sldLayoutChg>
        <pc:sldLayoutChg chg="addSp modTransition">
          <pc:chgData name="Cattaneo, Paul" userId="46580820-7aec-4243-a245-052d3b4ff8d3" providerId="ADAL" clId="{0A9F74EC-EB32-4ACD-B5DC-A86FDFA792AA}" dt="2019-10-29T17:55:26.667" v="64"/>
          <pc:sldLayoutMkLst>
            <pc:docMk/>
            <pc:sldMasterMk cId="4177731179" sldId="2147483749"/>
            <pc:sldLayoutMk cId="647472918" sldId="2147483752"/>
          </pc:sldLayoutMkLst>
          <pc:picChg chg="add">
            <ac:chgData name="Cattaneo, Paul" userId="46580820-7aec-4243-a245-052d3b4ff8d3" providerId="ADAL" clId="{0A9F74EC-EB32-4ACD-B5DC-A86FDFA792AA}" dt="2019-10-29T17:55:24.694" v="63"/>
            <ac:picMkLst>
              <pc:docMk/>
              <pc:sldMasterMk cId="4177731179" sldId="2147483749"/>
              <pc:sldLayoutMk cId="647472918" sldId="2147483752"/>
              <ac:picMk id="8" creationId="{2935B60E-F55E-455E-9336-06771ADFD17A}"/>
            </ac:picMkLst>
          </pc:picChg>
        </pc:sldLayoutChg>
        <pc:sldLayoutChg chg="modTransition">
          <pc:chgData name="Cattaneo, Paul" userId="46580820-7aec-4243-a245-052d3b4ff8d3" providerId="ADAL" clId="{0A9F74EC-EB32-4ACD-B5DC-A86FDFA792AA}" dt="2019-10-29T17:55:26.667" v="64"/>
          <pc:sldLayoutMkLst>
            <pc:docMk/>
            <pc:sldMasterMk cId="4177731179" sldId="2147483749"/>
            <pc:sldLayoutMk cId="1663381960" sldId="2147483753"/>
          </pc:sldLayoutMkLst>
        </pc:sldLayoutChg>
        <pc:sldLayoutChg chg="modTransition">
          <pc:chgData name="Cattaneo, Paul" userId="46580820-7aec-4243-a245-052d3b4ff8d3" providerId="ADAL" clId="{0A9F74EC-EB32-4ACD-B5DC-A86FDFA792AA}" dt="2019-10-29T17:55:26.667" v="64"/>
          <pc:sldLayoutMkLst>
            <pc:docMk/>
            <pc:sldMasterMk cId="4177731179" sldId="2147483749"/>
            <pc:sldLayoutMk cId="1839713466" sldId="2147483754"/>
          </pc:sldLayoutMkLst>
        </pc:sldLayoutChg>
        <pc:sldLayoutChg chg="modTransition">
          <pc:chgData name="Cattaneo, Paul" userId="46580820-7aec-4243-a245-052d3b4ff8d3" providerId="ADAL" clId="{0A9F74EC-EB32-4ACD-B5DC-A86FDFA792AA}" dt="2019-10-29T17:55:26.667" v="64"/>
          <pc:sldLayoutMkLst>
            <pc:docMk/>
            <pc:sldMasterMk cId="4177731179" sldId="2147483749"/>
            <pc:sldLayoutMk cId="909642329" sldId="2147483755"/>
          </pc:sldLayoutMkLst>
        </pc:sldLayoutChg>
        <pc:sldLayoutChg chg="modTransition">
          <pc:chgData name="Cattaneo, Paul" userId="46580820-7aec-4243-a245-052d3b4ff8d3" providerId="ADAL" clId="{0A9F74EC-EB32-4ACD-B5DC-A86FDFA792AA}" dt="2019-10-29T17:55:26.667" v="64"/>
          <pc:sldLayoutMkLst>
            <pc:docMk/>
            <pc:sldMasterMk cId="4177731179" sldId="2147483749"/>
            <pc:sldLayoutMk cId="3122347693" sldId="2147483756"/>
          </pc:sldLayoutMkLst>
        </pc:sldLayoutChg>
        <pc:sldLayoutChg chg="modTransition">
          <pc:chgData name="Cattaneo, Paul" userId="46580820-7aec-4243-a245-052d3b4ff8d3" providerId="ADAL" clId="{0A9F74EC-EB32-4ACD-B5DC-A86FDFA792AA}" dt="2019-10-29T17:55:26.667" v="64"/>
          <pc:sldLayoutMkLst>
            <pc:docMk/>
            <pc:sldMasterMk cId="4177731179" sldId="2147483749"/>
            <pc:sldLayoutMk cId="62824941" sldId="21474837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889AC1-B754-4F5C-A094-8F3974FC80AA}" type="datetimeFigureOut">
              <a:rPr lang="en-US" smtClean="0"/>
              <a:t>11/2/2019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703ADE-8C84-48B0-BCE4-9B0F0DA3E634}" type="slidenum">
              <a:rPr lang="en-US" smtClean="0"/>
              <a:t>‹#›</a:t>
            </a:fld>
            <a:endParaRPr lang="en-US"/>
          </a:p>
        </p:txBody>
      </p:sp>
    </p:spTree>
    <p:extLst>
      <p:ext uri="{BB962C8B-B14F-4D97-AF65-F5344CB8AC3E}">
        <p14:creationId xmlns:p14="http://schemas.microsoft.com/office/powerpoint/2010/main" val="314176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A55F3A5-368F-4E95-8FFD-3AF89E564909}" type="datetimeFigureOut">
              <a:rPr lang="en-US" smtClean="0"/>
              <a:pPr/>
              <a:t>11/2/2019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2554AE3E-E06F-43AF-9895-AF600D35ECB2}" type="slidenum">
              <a:rPr lang="en-US" smtClean="0"/>
              <a:pPr/>
              <a:t>‹#›</a:t>
            </a:fld>
            <a:endParaRPr lang="en-US" dirty="0"/>
          </a:p>
        </p:txBody>
      </p:sp>
    </p:spTree>
    <p:extLst>
      <p:ext uri="{BB962C8B-B14F-4D97-AF65-F5344CB8AC3E}">
        <p14:creationId xmlns:p14="http://schemas.microsoft.com/office/powerpoint/2010/main" val="394470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for gifts: the gifts are given to us with a grace on them, an anointing to operate in them. When there is an anointing God moves us toward His fullness. He matures us when we partner with Him in the ways that He’s given us grace.</a:t>
            </a:r>
          </a:p>
        </p:txBody>
      </p:sp>
      <p:sp>
        <p:nvSpPr>
          <p:cNvPr id="4" name="Slide Number Placeholder 3"/>
          <p:cNvSpPr>
            <a:spLocks noGrp="1"/>
          </p:cNvSpPr>
          <p:nvPr>
            <p:ph type="sldNum" sz="quarter" idx="5"/>
          </p:nvPr>
        </p:nvSpPr>
        <p:spPr/>
        <p:txBody>
          <a:bodyPr/>
          <a:lstStyle/>
          <a:p>
            <a:fld id="{2554AE3E-E06F-43AF-9895-AF600D35ECB2}" type="slidenum">
              <a:rPr lang="en-US" smtClean="0"/>
              <a:pPr/>
              <a:t>1</a:t>
            </a:fld>
            <a:endParaRPr lang="en-US" dirty="0"/>
          </a:p>
        </p:txBody>
      </p:sp>
    </p:spTree>
    <p:extLst>
      <p:ext uri="{BB962C8B-B14F-4D97-AF65-F5344CB8AC3E}">
        <p14:creationId xmlns:p14="http://schemas.microsoft.com/office/powerpoint/2010/main" val="425130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for gifts: the gifts are given to us with a grace on them, an anointing to operate in them. When there is an anointing God moves us toward His fullness. He matures us when we partner with Him in the ways that He’s given us grace.</a:t>
            </a:r>
          </a:p>
        </p:txBody>
      </p:sp>
      <p:sp>
        <p:nvSpPr>
          <p:cNvPr id="4" name="Slide Number Placeholder 3"/>
          <p:cNvSpPr>
            <a:spLocks noGrp="1"/>
          </p:cNvSpPr>
          <p:nvPr>
            <p:ph type="sldNum" sz="quarter" idx="5"/>
          </p:nvPr>
        </p:nvSpPr>
        <p:spPr/>
        <p:txBody>
          <a:bodyPr/>
          <a:lstStyle/>
          <a:p>
            <a:fld id="{2554AE3E-E06F-43AF-9895-AF600D35ECB2}" type="slidenum">
              <a:rPr lang="en-US" smtClean="0"/>
              <a:pPr/>
              <a:t>3</a:t>
            </a:fld>
            <a:endParaRPr lang="en-US" dirty="0"/>
          </a:p>
        </p:txBody>
      </p:sp>
    </p:spTree>
    <p:extLst>
      <p:ext uri="{BB962C8B-B14F-4D97-AF65-F5344CB8AC3E}">
        <p14:creationId xmlns:p14="http://schemas.microsoft.com/office/powerpoint/2010/main" val="290562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for gifts: the gifts are given to us with a grace on them, an anointing to operate in them. When there is an anointing God moves us toward His fullness. He matures us when we partner with Him in the ways that He’s given us grace.</a:t>
            </a:r>
          </a:p>
        </p:txBody>
      </p:sp>
      <p:sp>
        <p:nvSpPr>
          <p:cNvPr id="4" name="Slide Number Placeholder 3"/>
          <p:cNvSpPr>
            <a:spLocks noGrp="1"/>
          </p:cNvSpPr>
          <p:nvPr>
            <p:ph type="sldNum" sz="quarter" idx="5"/>
          </p:nvPr>
        </p:nvSpPr>
        <p:spPr/>
        <p:txBody>
          <a:bodyPr/>
          <a:lstStyle/>
          <a:p>
            <a:fld id="{2554AE3E-E06F-43AF-9895-AF600D35ECB2}" type="slidenum">
              <a:rPr lang="en-US" smtClean="0"/>
              <a:pPr/>
              <a:t>6</a:t>
            </a:fld>
            <a:endParaRPr lang="en-US" dirty="0"/>
          </a:p>
        </p:txBody>
      </p:sp>
    </p:spTree>
    <p:extLst>
      <p:ext uri="{BB962C8B-B14F-4D97-AF65-F5344CB8AC3E}">
        <p14:creationId xmlns:p14="http://schemas.microsoft.com/office/powerpoint/2010/main" val="183619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for gifts: the gifts are given to us with a grace on them, an anointing to operate in them. When there is an anointing God moves us toward His fullness. He matures us when we partner with Him in the ways that He’s given us grace.</a:t>
            </a:r>
          </a:p>
        </p:txBody>
      </p:sp>
      <p:sp>
        <p:nvSpPr>
          <p:cNvPr id="4" name="Slide Number Placeholder 3"/>
          <p:cNvSpPr>
            <a:spLocks noGrp="1"/>
          </p:cNvSpPr>
          <p:nvPr>
            <p:ph type="sldNum" sz="quarter" idx="5"/>
          </p:nvPr>
        </p:nvSpPr>
        <p:spPr/>
        <p:txBody>
          <a:bodyPr/>
          <a:lstStyle/>
          <a:p>
            <a:fld id="{2554AE3E-E06F-43AF-9895-AF600D35ECB2}" type="slidenum">
              <a:rPr lang="en-US" smtClean="0"/>
              <a:pPr/>
              <a:t>9</a:t>
            </a:fld>
            <a:endParaRPr lang="en-US" dirty="0"/>
          </a:p>
        </p:txBody>
      </p:sp>
    </p:spTree>
    <p:extLst>
      <p:ext uri="{BB962C8B-B14F-4D97-AF65-F5344CB8AC3E}">
        <p14:creationId xmlns:p14="http://schemas.microsoft.com/office/powerpoint/2010/main" val="342537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4AE3E-E06F-43AF-9895-AF600D35ECB2}" type="slidenum">
              <a:rPr lang="en-US" smtClean="0"/>
              <a:pPr/>
              <a:t>10</a:t>
            </a:fld>
            <a:endParaRPr lang="en-US" dirty="0"/>
          </a:p>
        </p:txBody>
      </p:sp>
    </p:spTree>
    <p:extLst>
      <p:ext uri="{BB962C8B-B14F-4D97-AF65-F5344CB8AC3E}">
        <p14:creationId xmlns:p14="http://schemas.microsoft.com/office/powerpoint/2010/main" val="416971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for gifts: the gifts are given to us with a grace on them, an anointing to operate in them. When there is an anointing God moves us toward His fullness. He matures us when we partner with Him in the ways that He’s given us grace.</a:t>
            </a:r>
          </a:p>
        </p:txBody>
      </p:sp>
      <p:sp>
        <p:nvSpPr>
          <p:cNvPr id="4" name="Slide Number Placeholder 3"/>
          <p:cNvSpPr>
            <a:spLocks noGrp="1"/>
          </p:cNvSpPr>
          <p:nvPr>
            <p:ph type="sldNum" sz="quarter" idx="5"/>
          </p:nvPr>
        </p:nvSpPr>
        <p:spPr/>
        <p:txBody>
          <a:bodyPr/>
          <a:lstStyle/>
          <a:p>
            <a:fld id="{2554AE3E-E06F-43AF-9895-AF600D35ECB2}" type="slidenum">
              <a:rPr lang="en-US" smtClean="0"/>
              <a:pPr/>
              <a:t>11</a:t>
            </a:fld>
            <a:endParaRPr lang="en-US" dirty="0"/>
          </a:p>
        </p:txBody>
      </p:sp>
    </p:spTree>
    <p:extLst>
      <p:ext uri="{BB962C8B-B14F-4D97-AF65-F5344CB8AC3E}">
        <p14:creationId xmlns:p14="http://schemas.microsoft.com/office/powerpoint/2010/main" val="3059333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Tex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C8E5ADC-D225-4288-8F97-ADEBFEF6E08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1" y="6198860"/>
            <a:ext cx="1554480" cy="206165"/>
          </a:xfrm>
          <a:prstGeom prst="rect">
            <a:avLst/>
          </a:prstGeom>
        </p:spPr>
      </p:pic>
      <p:sp>
        <p:nvSpPr>
          <p:cNvPr id="8"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Goes Here </a:t>
            </a:r>
          </a:p>
        </p:txBody>
      </p:sp>
      <p:sp>
        <p:nvSpPr>
          <p:cNvPr id="10" name="Title 1">
            <a:extLst>
              <a:ext uri="{FF2B5EF4-FFF2-40B4-BE49-F238E27FC236}">
                <a16:creationId xmlns:a16="http://schemas.microsoft.com/office/drawing/2014/main" id="{B4542F7F-BB9E-401F-BECB-7C7F73910ACE}"/>
              </a:ext>
            </a:extLst>
          </p:cNvPr>
          <p:cNvSpPr>
            <a:spLocks noGrp="1"/>
          </p:cNvSpPr>
          <p:nvPr>
            <p:ph type="ctrTitle" hasCustomPrompt="1"/>
          </p:nvPr>
        </p:nvSpPr>
        <p:spPr>
          <a:xfrm>
            <a:off x="457200" y="1562100"/>
            <a:ext cx="5638800" cy="1661993"/>
          </a:xfrm>
        </p:spPr>
        <p:txBody>
          <a:bodyPr anchor="t">
            <a:spAutoFit/>
          </a:bodyPr>
          <a:lstStyle>
            <a:lvl1pPr algn="l">
              <a:lnSpc>
                <a:spcPct val="100000"/>
              </a:lnSpc>
              <a:spcAft>
                <a:spcPts val="3000"/>
              </a:spcAft>
              <a:defRPr sz="5400"/>
            </a:lvl1pPr>
          </a:lstStyle>
          <a:p>
            <a:r>
              <a:rPr lang="en-US" dirty="0"/>
              <a:t>Presentation Title Goes Here </a:t>
            </a:r>
          </a:p>
        </p:txBody>
      </p:sp>
    </p:spTree>
    <p:extLst>
      <p:ext uri="{BB962C8B-B14F-4D97-AF65-F5344CB8AC3E}">
        <p14:creationId xmlns:p14="http://schemas.microsoft.com/office/powerpoint/2010/main" val="401433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Layout 1 ">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457201" y="457200"/>
            <a:ext cx="4289612" cy="553998"/>
          </a:xfrm>
        </p:spPr>
        <p:txBody>
          <a:bodyPr wrap="square">
            <a:spAutoFit/>
          </a:bodyPr>
          <a:lstStyle>
            <a:lvl1pPr marL="0" indent="0">
              <a:lnSpc>
                <a:spcPct val="100000"/>
              </a:lnSpc>
              <a:spcBef>
                <a:spcPts val="0"/>
              </a:spcBef>
              <a:spcAft>
                <a:spcPts val="1200"/>
              </a:spcAft>
              <a:buFont typeface="Segoe UI" panose="020B0502040204020203" pitchFamily="34" charset="0"/>
              <a:buChar char="​"/>
              <a:defRPr sz="3600" b="1"/>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Section Title </a:t>
            </a:r>
          </a:p>
        </p:txBody>
      </p:sp>
      <p:sp>
        <p:nvSpPr>
          <p:cNvPr id="5" name="Picture Placeholder 2">
            <a:extLst>
              <a:ext uri="{FF2B5EF4-FFF2-40B4-BE49-F238E27FC236}">
                <a16:creationId xmlns:a16="http://schemas.microsoft.com/office/drawing/2014/main" id="{19060C73-81CE-4497-AA65-02CEE4867E14}"/>
              </a:ext>
            </a:extLst>
          </p:cNvPr>
          <p:cNvSpPr>
            <a:spLocks noGrp="1"/>
          </p:cNvSpPr>
          <p:nvPr>
            <p:ph type="pic" idx="26"/>
          </p:nvPr>
        </p:nvSpPr>
        <p:spPr>
          <a:xfrm>
            <a:off x="5425440" y="457201"/>
            <a:ext cx="6309361" cy="5943599"/>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6" name="Footer Placeholder 5">
            <a:extLst>
              <a:ext uri="{FF2B5EF4-FFF2-40B4-BE49-F238E27FC236}">
                <a16:creationId xmlns:a16="http://schemas.microsoft.com/office/drawing/2014/main" id="{2334AC09-8C9E-403A-A8B3-F9D9FFA703DE}"/>
              </a:ext>
            </a:extLst>
          </p:cNvPr>
          <p:cNvSpPr>
            <a:spLocks noGrp="1"/>
          </p:cNvSpPr>
          <p:nvPr>
            <p:ph type="ftr" sz="quarter" idx="11"/>
          </p:nvPr>
        </p:nvSpPr>
        <p:spPr>
          <a:xfrm>
            <a:off x="4216400" y="6410137"/>
            <a:ext cx="7518400" cy="365124"/>
          </a:xfrm>
        </p:spPr>
        <p:txBody>
          <a:bodyPr/>
          <a:lstStyle/>
          <a:p>
            <a:endParaRPr lang="en-US" dirty="0"/>
          </a:p>
        </p:txBody>
      </p:sp>
      <p:sp>
        <p:nvSpPr>
          <p:cNvPr id="8" name="Slide Number Placeholder 6">
            <a:extLst>
              <a:ext uri="{FF2B5EF4-FFF2-40B4-BE49-F238E27FC236}">
                <a16:creationId xmlns:a16="http://schemas.microsoft.com/office/drawing/2014/main" id="{BF6939B1-3ED9-4179-975A-7483FE85E99D}"/>
              </a:ext>
            </a:extLst>
          </p:cNvPr>
          <p:cNvSpPr>
            <a:spLocks noGrp="1"/>
          </p:cNvSpPr>
          <p:nvPr>
            <p:ph type="sldNum" sz="quarter" idx="12"/>
          </p:nvPr>
        </p:nvSpPr>
        <p:spPr>
          <a:xfrm>
            <a:off x="11734800" y="6410137"/>
            <a:ext cx="457200" cy="365125"/>
          </a:xfrm>
        </p:spPr>
        <p:txBody>
          <a:bodyPr/>
          <a:lstStyle/>
          <a:p>
            <a:fld id="{DD7C5E4E-CFDF-4048-AADC-D61B5EC07D91}" type="slidenum">
              <a:rPr lang="en-US" smtClean="0"/>
              <a:pPr/>
              <a:t>‹#›</a:t>
            </a:fld>
            <a:endParaRPr lang="en-US" dirty="0"/>
          </a:p>
        </p:txBody>
      </p:sp>
      <p:sp>
        <p:nvSpPr>
          <p:cNvPr id="9" name="Text Placeholder 7">
            <a:extLst>
              <a:ext uri="{FF2B5EF4-FFF2-40B4-BE49-F238E27FC236}">
                <a16:creationId xmlns:a16="http://schemas.microsoft.com/office/drawing/2014/main" id="{36318ECC-4164-40C4-8BC6-929A170CBD1D}"/>
              </a:ext>
            </a:extLst>
          </p:cNvPr>
          <p:cNvSpPr>
            <a:spLocks noGrp="1"/>
          </p:cNvSpPr>
          <p:nvPr>
            <p:ph type="body" sz="quarter" idx="16" hasCustomPrompt="1"/>
          </p:nvPr>
        </p:nvSpPr>
        <p:spPr>
          <a:xfrm>
            <a:off x="1161073" y="6030570"/>
            <a:ext cx="4094070" cy="370230"/>
          </a:xfrm>
          <a:solidFill>
            <a:schemeClr val="bg1"/>
          </a:solidFill>
        </p:spPr>
        <p:txBody>
          <a:bodyPr wrap="none" lIns="0" tIns="0" rIns="0" bIns="0">
            <a:spAutoFit/>
          </a:bodyPr>
          <a:lstStyle>
            <a:lvl1pPr marL="0" indent="0" algn="r">
              <a:buFont typeface="Segoe UI" panose="020B0502040204020203" pitchFamily="34" charset="0"/>
              <a:buChar char="​"/>
              <a:defRPr sz="1000" b="1" baseline="0"/>
            </a:lvl1pPr>
            <a:lvl2pPr marL="0" indent="0" algn="r">
              <a:spcBef>
                <a:spcPts val="0"/>
              </a:spcBef>
              <a:buFont typeface="Segoe UI" panose="020B0502040204020203" pitchFamily="34" charset="0"/>
              <a:buChar char="​"/>
              <a:defRPr sz="1000"/>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
        <p:nvSpPr>
          <p:cNvPr id="11" name="Text Placeholder 10">
            <a:extLst>
              <a:ext uri="{FF2B5EF4-FFF2-40B4-BE49-F238E27FC236}">
                <a16:creationId xmlns:a16="http://schemas.microsoft.com/office/drawing/2014/main" id="{650AC85A-DA29-442D-AE3C-CA124761C542}"/>
              </a:ext>
            </a:extLst>
          </p:cNvPr>
          <p:cNvSpPr>
            <a:spLocks noGrp="1"/>
          </p:cNvSpPr>
          <p:nvPr>
            <p:ph type="body" sz="quarter" idx="20" hasCustomPrompt="1"/>
          </p:nvPr>
        </p:nvSpPr>
        <p:spPr>
          <a:xfrm rot="10800000">
            <a:off x="5145415" y="5832578"/>
            <a:ext cx="109728" cy="100584"/>
          </a:xfrm>
          <a:blipFill>
            <a:blip r:embed="rId2"/>
            <a:stretch>
              <a:fillRect/>
            </a:stretch>
          </a:blipFill>
        </p:spPr>
        <p:txBody>
          <a:bodyPr>
            <a:norm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26737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Layout 2 ">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4591BD4-3627-431D-B733-13CE60DA08D0}"/>
              </a:ext>
            </a:extLst>
          </p:cNvPr>
          <p:cNvSpPr>
            <a:spLocks noGrp="1"/>
          </p:cNvSpPr>
          <p:nvPr>
            <p:ph type="pic" sz="quarter" idx="10" hasCustomPrompt="1"/>
          </p:nvPr>
        </p:nvSpPr>
        <p:spPr>
          <a:xfrm>
            <a:off x="0" y="0"/>
            <a:ext cx="12191999" cy="6858000"/>
          </a:xfrm>
          <a:solidFill>
            <a:schemeClr val="tx1">
              <a:lumMod val="95000"/>
            </a:schemeClr>
          </a:solidFill>
        </p:spPr>
        <p:txBody>
          <a:bodyPr anchor="ctr"/>
          <a:lstStyle>
            <a:lvl1pPr marL="0" indent="0" algn="ctr">
              <a:buNone/>
              <a:defRPr>
                <a:solidFill>
                  <a:schemeClr val="bg1"/>
                </a:solidFill>
              </a:defRPr>
            </a:lvl1pPr>
          </a:lstStyle>
          <a:p>
            <a:r>
              <a:rPr lang="en-US" dirty="0"/>
              <a:t>Click to insert image</a:t>
            </a:r>
          </a:p>
        </p:txBody>
      </p:sp>
      <p:sp>
        <p:nvSpPr>
          <p:cNvPr id="4" name="Rectangle 3">
            <a:extLst>
              <a:ext uri="{FF2B5EF4-FFF2-40B4-BE49-F238E27FC236}">
                <a16:creationId xmlns:a16="http://schemas.microsoft.com/office/drawing/2014/main" id="{13A8D3E4-439D-4AC4-94D0-EB0A97B46BEF}"/>
              </a:ext>
            </a:extLst>
          </p:cNvPr>
          <p:cNvSpPr/>
          <p:nvPr userDrawn="1"/>
        </p:nvSpPr>
        <p:spPr>
          <a:xfrm>
            <a:off x="12303210" y="-1"/>
            <a:ext cx="1326292" cy="3361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050" dirty="0">
                <a:solidFill>
                  <a:schemeClr val="bg1"/>
                </a:solidFill>
                <a:latin typeface="Arial" panose="020B0604020202020204" pitchFamily="34" charset="0"/>
              </a:rPr>
              <a:t>To access sub-level formatting in placeholders, use “tab” or increase /decrease list level on the Home tab.</a:t>
            </a:r>
          </a:p>
          <a:p>
            <a:pPr algn="l"/>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a:p>
            <a:pPr algn="l">
              <a:spcBef>
                <a:spcPts val="600"/>
              </a:spcBef>
            </a:pPr>
            <a:r>
              <a:rPr lang="en-US" sz="1050" dirty="0">
                <a:solidFill>
                  <a:schemeClr val="bg1"/>
                </a:solidFill>
                <a:latin typeface="Arial" panose="020B0604020202020204" pitchFamily="34" charset="0"/>
              </a:rPr>
              <a:t>Samples of sub-levels used in template: </a:t>
            </a:r>
          </a:p>
          <a:p>
            <a:pPr algn="l">
              <a:spcBef>
                <a:spcPts val="600"/>
              </a:spcBef>
            </a:pPr>
            <a:r>
              <a:rPr lang="en-US" sz="1050" b="1" dirty="0">
                <a:solidFill>
                  <a:schemeClr val="bg1"/>
                </a:solidFill>
                <a:latin typeface="Arial" panose="020B0604020202020204" pitchFamily="34" charset="0"/>
              </a:rPr>
              <a:t>Level 1</a:t>
            </a:r>
          </a:p>
          <a:p>
            <a:pPr algn="l"/>
            <a:r>
              <a:rPr lang="en-US" sz="1050" dirty="0">
                <a:solidFill>
                  <a:schemeClr val="bg1"/>
                </a:solidFill>
                <a:latin typeface="Arial" panose="020B0604020202020204" pitchFamily="34" charset="0"/>
              </a:rPr>
              <a:t>Level 2</a:t>
            </a:r>
          </a:p>
          <a:p>
            <a:pPr algn="l"/>
            <a:endParaRPr lang="en-US" sz="1050" dirty="0">
              <a:solidFill>
                <a:schemeClr val="bg1"/>
              </a:solidFill>
              <a:latin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 Level 1</a:t>
            </a:r>
          </a:p>
          <a:p>
            <a:pPr algn="l"/>
            <a:r>
              <a:rPr lang="en-US" sz="1050" dirty="0">
                <a:solidFill>
                  <a:schemeClr val="bg1"/>
                </a:solidFill>
                <a:latin typeface="Arial" panose="020B0604020202020204" pitchFamily="34" charset="0"/>
                <a:cs typeface="Arial" panose="020B0604020202020204" pitchFamily="34" charset="0"/>
              </a:rPr>
              <a:t>Level 2</a:t>
            </a:r>
          </a:p>
          <a:p>
            <a:pPr algn="l"/>
            <a:endParaRPr lang="en-US" sz="1050" dirty="0">
              <a:solidFill>
                <a:schemeClr val="bg1"/>
              </a:solidFill>
              <a:latin typeface="Arial" panose="020B0604020202020204" pitchFamily="34" charset="0"/>
              <a:cs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Level 1</a:t>
            </a:r>
          </a:p>
          <a:p>
            <a:pPr algn="l"/>
            <a:r>
              <a:rPr lang="en-US" sz="1050" dirty="0">
                <a:solidFill>
                  <a:schemeClr val="bg1"/>
                </a:solidFill>
                <a:latin typeface="Arial" panose="020B0604020202020204" pitchFamily="34" charset="0"/>
                <a:cs typeface="Arial" panose="020B0604020202020204" pitchFamily="34" charset="0"/>
              </a:rPr>
              <a:t>– Level 2</a:t>
            </a:r>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p:txBody>
      </p:sp>
      <p:cxnSp>
        <p:nvCxnSpPr>
          <p:cNvPr id="6" name="Straight Connector 5">
            <a:extLst>
              <a:ext uri="{FF2B5EF4-FFF2-40B4-BE49-F238E27FC236}">
                <a16:creationId xmlns:a16="http://schemas.microsoft.com/office/drawing/2014/main" id="{967CF746-AB30-48B4-A948-FEFB19DB3402}"/>
              </a:ext>
            </a:extLst>
          </p:cNvPr>
          <p:cNvCxnSpPr/>
          <p:nvPr userDrawn="1"/>
        </p:nvCxnSpPr>
        <p:spPr>
          <a:xfrm>
            <a:off x="12388052" y="2377706"/>
            <a:ext cx="11349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B94CD2E-0974-4327-93BD-6860EC12CD45}"/>
              </a:ext>
            </a:extLst>
          </p:cNvPr>
          <p:cNvCxnSpPr/>
          <p:nvPr userDrawn="1"/>
        </p:nvCxnSpPr>
        <p:spPr>
          <a:xfrm>
            <a:off x="12388052" y="2855584"/>
            <a:ext cx="11349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0E52814-BA35-414C-A3D3-046B48F13A11}"/>
              </a:ext>
            </a:extLst>
          </p:cNvPr>
          <p:cNvPicPr>
            <a:picLocks noChangeAspect="1"/>
          </p:cNvPicPr>
          <p:nvPr userDrawn="1"/>
        </p:nvPicPr>
        <p:blipFill>
          <a:blip r:embed="rId2"/>
          <a:stretch>
            <a:fillRect/>
          </a:stretch>
        </p:blipFill>
        <p:spPr>
          <a:xfrm>
            <a:off x="12388052" y="1041943"/>
            <a:ext cx="447619" cy="219048"/>
          </a:xfrm>
          <a:prstGeom prst="rect">
            <a:avLst/>
          </a:prstGeom>
        </p:spPr>
      </p:pic>
      <p:sp>
        <p:nvSpPr>
          <p:cNvPr id="12" name="Title 1">
            <a:extLst>
              <a:ext uri="{FF2B5EF4-FFF2-40B4-BE49-F238E27FC236}">
                <a16:creationId xmlns:a16="http://schemas.microsoft.com/office/drawing/2014/main" id="{6F70813E-9196-4EF6-A668-2D6D18A505EF}"/>
              </a:ext>
            </a:extLst>
          </p:cNvPr>
          <p:cNvSpPr>
            <a:spLocks noGrp="1"/>
          </p:cNvSpPr>
          <p:nvPr>
            <p:ph type="title" hasCustomPrompt="1"/>
          </p:nvPr>
        </p:nvSpPr>
        <p:spPr>
          <a:xfrm>
            <a:off x="457199" y="457201"/>
            <a:ext cx="3908762" cy="1071062"/>
          </a:xfrm>
          <a:solidFill>
            <a:schemeClr val="accent1"/>
          </a:solidFill>
        </p:spPr>
        <p:txBody>
          <a:bodyPr wrap="none" lIns="182880" tIns="182880" rIns="182880" bIns="146304" anchor="t">
            <a:spAutoFit/>
          </a:bodyPr>
          <a:lstStyle>
            <a:lvl1pPr>
              <a:lnSpc>
                <a:spcPct val="100000"/>
              </a:lnSpc>
              <a:spcAft>
                <a:spcPts val="1200"/>
              </a:spcAft>
              <a:defRPr sz="4800" baseline="0"/>
            </a:lvl1pPr>
          </a:lstStyle>
          <a:p>
            <a:r>
              <a:rPr lang="en-US" dirty="0"/>
              <a:t>Section Title</a:t>
            </a:r>
          </a:p>
        </p:txBody>
      </p:sp>
      <p:sp>
        <p:nvSpPr>
          <p:cNvPr id="3" name="Text Placeholder 2"/>
          <p:cNvSpPr>
            <a:spLocks noGrp="1"/>
          </p:cNvSpPr>
          <p:nvPr>
            <p:ph type="body" sz="quarter" idx="11" hasCustomPrompt="1"/>
          </p:nvPr>
        </p:nvSpPr>
        <p:spPr>
          <a:xfrm>
            <a:off x="457199" y="5814999"/>
            <a:ext cx="4482381" cy="585801"/>
          </a:xfrm>
          <a:solidFill>
            <a:schemeClr val="tx1"/>
          </a:solidFill>
        </p:spPr>
        <p:txBody>
          <a:bodyPr wrap="none" lIns="109728" tIns="109728" rIns="109728" bIns="109728">
            <a:spAutoFit/>
          </a:bodyPr>
          <a:lstStyle>
            <a:lvl1pPr marL="0" marR="0" indent="0" algn="l" defTabSz="914400" rtl="0" eaLnBrk="1" fontAlgn="auto" latinLnBrk="0" hangingPunct="1">
              <a:lnSpc>
                <a:spcPct val="110000"/>
              </a:lnSpc>
              <a:spcBef>
                <a:spcPts val="1800"/>
              </a:spcBef>
              <a:spcAft>
                <a:spcPts val="200"/>
              </a:spcAft>
              <a:buClrTx/>
              <a:buSzTx/>
              <a:buFont typeface="Segoe UI" panose="020B0502040204020203" pitchFamily="34" charset="0"/>
              <a:buChar char="​"/>
              <a:tabLst/>
              <a:defRPr kumimoji="0" lang="en-US" sz="1000" b="1" i="0" u="none" strike="noStrike" kern="1200" cap="none" spc="0" normalizeH="0" baseline="0" dirty="0" smtClean="0">
                <a:ln>
                  <a:noFill/>
                </a:ln>
                <a:solidFill>
                  <a:srgbClr val="000000"/>
                </a:solidFill>
                <a:effectLst/>
                <a:uLnTx/>
                <a:uFillTx/>
                <a:latin typeface="Arial" panose="020B0604020202020204" pitchFamily="34" charset="0"/>
                <a:ea typeface="+mn-ea"/>
                <a:cs typeface="+mn-cs"/>
              </a:defRPr>
            </a:lvl1pPr>
            <a:lvl2pPr marL="171450" indent="-171450">
              <a:buFont typeface="Arial" panose="020B0604020202020204" pitchFamily="34" charset="0"/>
              <a:buChar char="​"/>
              <a:defRPr kumimoji="0" lang="en-US" sz="1000" b="0" i="0" u="none" strike="noStrike" kern="1200" cap="none" spc="0" normalizeH="0" baseline="0" dirty="0" smtClean="0">
                <a:ln>
                  <a:noFill/>
                </a:ln>
                <a:solidFill>
                  <a:srgbClr val="000000"/>
                </a:solidFill>
                <a:effectLst/>
                <a:uLnTx/>
                <a:uFillTx/>
                <a:latin typeface="Arial" panose="020B0604020202020204" pitchFamily="34" charset="0"/>
                <a:ea typeface="+mn-ea"/>
                <a:cs typeface="+mn-cs"/>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10000"/>
              </a:lnSpc>
              <a:spcBef>
                <a:spcPts val="1800"/>
              </a:spcBef>
              <a:spcAft>
                <a:spcPts val="200"/>
              </a:spcAft>
              <a:buClrTx/>
              <a:buSzTx/>
              <a:buFont typeface="Segoe UI" panose="020B0502040204020203" pitchFamily="34" charset="0"/>
              <a:buChar char="​"/>
              <a:tabLst/>
              <a:defRPr/>
            </a:pPr>
            <a:r>
              <a:rPr kumimoji="0" lang="en-US" sz="1000" b="1" i="0" u="none" strike="noStrike" kern="1200" cap="none" spc="0" normalizeH="0" baseline="0" noProof="0" dirty="0">
                <a:ln>
                  <a:noFill/>
                </a:ln>
                <a:solidFill>
                  <a:srgbClr val="000000"/>
                </a:solidFill>
                <a:effectLst/>
                <a:uLnTx/>
                <a:uFillTx/>
                <a:latin typeface="PW Centra No2"/>
                <a:ea typeface="+mn-ea"/>
                <a:cs typeface="+mn-cs"/>
              </a:rPr>
              <a:t>Type project name here. Hit enter, then tab to enter location below.</a:t>
            </a:r>
            <a:endParaRPr lang="en-US" dirty="0"/>
          </a:p>
          <a:p>
            <a:pPr marL="0" marR="0" lvl="1" indent="0" algn="l" defTabSz="914400" rtl="0" eaLnBrk="1" fontAlgn="auto" latinLnBrk="0" hangingPunct="1">
              <a:lnSpc>
                <a:spcPct val="110000"/>
              </a:lnSpc>
              <a:spcBef>
                <a:spcPts val="0"/>
              </a:spcBef>
              <a:spcAft>
                <a:spcPts val="200"/>
              </a:spcAft>
              <a:buClrTx/>
              <a:buSzTx/>
              <a:buFont typeface="Segoe UI" panose="020B0502040204020203" pitchFamily="34" charset="0"/>
              <a:buChar char="​"/>
              <a:tabLst/>
              <a:defRPr/>
            </a:pPr>
            <a:r>
              <a:rPr lang="en-US" dirty="0"/>
              <a:t>Second level</a:t>
            </a:r>
          </a:p>
        </p:txBody>
      </p:sp>
    </p:spTree>
    <p:extLst>
      <p:ext uri="{BB962C8B-B14F-4D97-AF65-F5344CB8AC3E}">
        <p14:creationId xmlns:p14="http://schemas.microsoft.com/office/powerpoint/2010/main" val="37206796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serif) Layou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D62E91-DDF8-4F41-9247-ACB1BE858D0A}"/>
              </a:ext>
            </a:extLst>
          </p:cNvPr>
          <p:cNvSpPr/>
          <p:nvPr userDrawn="1"/>
        </p:nvSpPr>
        <p:spPr>
          <a:xfrm>
            <a:off x="12303210" y="-1"/>
            <a:ext cx="1326292" cy="3361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050" dirty="0">
                <a:solidFill>
                  <a:schemeClr val="bg1"/>
                </a:solidFill>
                <a:latin typeface="Arial" panose="020B0604020202020204" pitchFamily="34" charset="0"/>
              </a:rPr>
              <a:t>To access sub-level formatting in placeholders, use “tab” or increase /decrease list level on the Home tab.</a:t>
            </a:r>
          </a:p>
          <a:p>
            <a:pPr algn="l"/>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a:p>
            <a:pPr algn="l">
              <a:spcBef>
                <a:spcPts val="600"/>
              </a:spcBef>
            </a:pPr>
            <a:r>
              <a:rPr lang="en-US" sz="1050" dirty="0">
                <a:solidFill>
                  <a:schemeClr val="bg1"/>
                </a:solidFill>
                <a:latin typeface="Arial" panose="020B0604020202020204" pitchFamily="34" charset="0"/>
              </a:rPr>
              <a:t>Samples of sub-levels used in template: </a:t>
            </a:r>
          </a:p>
          <a:p>
            <a:pPr algn="l">
              <a:spcBef>
                <a:spcPts val="600"/>
              </a:spcBef>
            </a:pPr>
            <a:r>
              <a:rPr lang="en-US" sz="1050" b="1" dirty="0">
                <a:solidFill>
                  <a:schemeClr val="bg1"/>
                </a:solidFill>
                <a:latin typeface="Arial" panose="020B0604020202020204" pitchFamily="34" charset="0"/>
              </a:rPr>
              <a:t>Level 1</a:t>
            </a:r>
          </a:p>
          <a:p>
            <a:pPr algn="l"/>
            <a:r>
              <a:rPr lang="en-US" sz="1050" dirty="0">
                <a:solidFill>
                  <a:schemeClr val="bg1"/>
                </a:solidFill>
                <a:latin typeface="Arial" panose="020B0604020202020204" pitchFamily="34" charset="0"/>
              </a:rPr>
              <a:t>Level 2</a:t>
            </a:r>
          </a:p>
          <a:p>
            <a:pPr algn="l"/>
            <a:endParaRPr lang="en-US" sz="1050" dirty="0">
              <a:solidFill>
                <a:schemeClr val="bg1"/>
              </a:solidFill>
              <a:latin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 Level 1</a:t>
            </a:r>
          </a:p>
          <a:p>
            <a:pPr algn="l"/>
            <a:r>
              <a:rPr lang="en-US" sz="1050" dirty="0">
                <a:solidFill>
                  <a:schemeClr val="bg1"/>
                </a:solidFill>
                <a:latin typeface="Arial" panose="020B0604020202020204" pitchFamily="34" charset="0"/>
                <a:cs typeface="Arial" panose="020B0604020202020204" pitchFamily="34" charset="0"/>
              </a:rPr>
              <a:t>Level 2</a:t>
            </a:r>
          </a:p>
          <a:p>
            <a:pPr algn="l"/>
            <a:endParaRPr lang="en-US" sz="1050" dirty="0">
              <a:solidFill>
                <a:schemeClr val="bg1"/>
              </a:solidFill>
              <a:latin typeface="Arial" panose="020B0604020202020204" pitchFamily="34" charset="0"/>
              <a:cs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Level 1</a:t>
            </a:r>
          </a:p>
          <a:p>
            <a:pPr algn="l"/>
            <a:r>
              <a:rPr lang="en-US" sz="1050" dirty="0">
                <a:solidFill>
                  <a:schemeClr val="bg1"/>
                </a:solidFill>
                <a:latin typeface="Arial" panose="020B0604020202020204" pitchFamily="34" charset="0"/>
                <a:cs typeface="Arial" panose="020B0604020202020204" pitchFamily="34" charset="0"/>
              </a:rPr>
              <a:t>– Level 2</a:t>
            </a:r>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p:txBody>
      </p:sp>
      <p:cxnSp>
        <p:nvCxnSpPr>
          <p:cNvPr id="10" name="Straight Connector 9">
            <a:extLst>
              <a:ext uri="{FF2B5EF4-FFF2-40B4-BE49-F238E27FC236}">
                <a16:creationId xmlns:a16="http://schemas.microsoft.com/office/drawing/2014/main" id="{0690564B-3B8F-4230-B1E7-50232081B404}"/>
              </a:ext>
            </a:extLst>
          </p:cNvPr>
          <p:cNvCxnSpPr/>
          <p:nvPr userDrawn="1"/>
        </p:nvCxnSpPr>
        <p:spPr>
          <a:xfrm>
            <a:off x="12388052" y="2377706"/>
            <a:ext cx="11349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EC6D43-31EC-4131-820D-79A4A6F21ECE}"/>
              </a:ext>
            </a:extLst>
          </p:cNvPr>
          <p:cNvCxnSpPr/>
          <p:nvPr userDrawn="1"/>
        </p:nvCxnSpPr>
        <p:spPr>
          <a:xfrm>
            <a:off x="12388052" y="2855584"/>
            <a:ext cx="11349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60CE1B2-80F6-4E8E-B86C-6A2DDE76C8EB}"/>
              </a:ext>
            </a:extLst>
          </p:cNvPr>
          <p:cNvPicPr>
            <a:picLocks noChangeAspect="1"/>
          </p:cNvPicPr>
          <p:nvPr userDrawn="1"/>
        </p:nvPicPr>
        <p:blipFill>
          <a:blip r:embed="rId2"/>
          <a:stretch>
            <a:fillRect/>
          </a:stretch>
        </p:blipFill>
        <p:spPr>
          <a:xfrm>
            <a:off x="12388052" y="1041943"/>
            <a:ext cx="447619" cy="219048"/>
          </a:xfrm>
          <a:prstGeom prst="rect">
            <a:avLst/>
          </a:prstGeom>
        </p:spPr>
      </p:pic>
      <p:sp>
        <p:nvSpPr>
          <p:cNvPr id="8" name="Date Placeholder 7">
            <a:extLst>
              <a:ext uri="{FF2B5EF4-FFF2-40B4-BE49-F238E27FC236}">
                <a16:creationId xmlns:a16="http://schemas.microsoft.com/office/drawing/2014/main" id="{2ACB6682-FC87-4097-9D36-8E68303C287A}"/>
              </a:ext>
            </a:extLst>
          </p:cNvPr>
          <p:cNvSpPr>
            <a:spLocks noGrp="1"/>
          </p:cNvSpPr>
          <p:nvPr>
            <p:ph type="dt" sz="half" idx="13"/>
          </p:nvPr>
        </p:nvSpPr>
        <p:spPr/>
        <p:txBody>
          <a:bodyPr/>
          <a:lstStyle/>
          <a:p>
            <a:endParaRPr lang="en-US" dirty="0"/>
          </a:p>
        </p:txBody>
      </p:sp>
      <p:sp>
        <p:nvSpPr>
          <p:cNvPr id="14" name="Footer Placeholder 13">
            <a:extLst>
              <a:ext uri="{FF2B5EF4-FFF2-40B4-BE49-F238E27FC236}">
                <a16:creationId xmlns:a16="http://schemas.microsoft.com/office/drawing/2014/main" id="{73E9E3C3-1062-4CBE-A4B4-78BD727ECA54}"/>
              </a:ext>
            </a:extLst>
          </p:cNvPr>
          <p:cNvSpPr>
            <a:spLocks noGrp="1"/>
          </p:cNvSpPr>
          <p:nvPr>
            <p:ph type="ftr" sz="quarter" idx="14"/>
          </p:nvPr>
        </p:nvSpPr>
        <p:spPr/>
        <p:txBody>
          <a:bodyPr/>
          <a:lstStyle>
            <a:lvl1pPr>
              <a:defRPr>
                <a:solidFill>
                  <a:schemeClr val="tx1"/>
                </a:solidFill>
              </a:defRPr>
            </a:lvl1pPr>
          </a:lstStyle>
          <a:p>
            <a:endParaRPr lang="en-US" dirty="0"/>
          </a:p>
        </p:txBody>
      </p:sp>
      <p:sp>
        <p:nvSpPr>
          <p:cNvPr id="15" name="Slide Number Placeholder 14">
            <a:extLst>
              <a:ext uri="{FF2B5EF4-FFF2-40B4-BE49-F238E27FC236}">
                <a16:creationId xmlns:a16="http://schemas.microsoft.com/office/drawing/2014/main" id="{909E1D9C-DD7A-49BD-8428-6EB54102A554}"/>
              </a:ext>
            </a:extLst>
          </p:cNvPr>
          <p:cNvSpPr>
            <a:spLocks noGrp="1"/>
          </p:cNvSpPr>
          <p:nvPr>
            <p:ph type="sldNum" sz="quarter" idx="15"/>
          </p:nvPr>
        </p:nvSpPr>
        <p:spPr/>
        <p:txBody>
          <a:bodyPr/>
          <a:lstStyle>
            <a:lvl1pPr>
              <a:defRPr>
                <a:solidFill>
                  <a:schemeClr val="tx1"/>
                </a:solidFill>
              </a:defRPr>
            </a:lvl1pPr>
          </a:lstStyle>
          <a:p>
            <a:fld id="{DD7C5E4E-CFDF-4048-AADC-D61B5EC07D91}" type="slidenum">
              <a:rPr lang="en-US" smtClean="0"/>
              <a:pPr/>
              <a:t>‹#›</a:t>
            </a:fld>
            <a:endParaRPr lang="en-US" dirty="0"/>
          </a:p>
        </p:txBody>
      </p:sp>
      <p:sp>
        <p:nvSpPr>
          <p:cNvPr id="11"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977349" y="3013502"/>
            <a:ext cx="10237303" cy="830997"/>
          </a:xfrm>
        </p:spPr>
        <p:txBody>
          <a:bodyPr wrap="square">
            <a:spAutoFit/>
          </a:bodyPr>
          <a:lstStyle>
            <a:lvl1pPr marL="0" indent="0" algn="ctr">
              <a:lnSpc>
                <a:spcPct val="100000"/>
              </a:lnSpc>
              <a:spcBef>
                <a:spcPts val="0"/>
              </a:spcBef>
              <a:spcAft>
                <a:spcPts val="1200"/>
              </a:spcAft>
              <a:buFont typeface="Segoe UI" panose="020B0502040204020203" pitchFamily="34" charset="0"/>
              <a:buNone/>
              <a:defRPr sz="5400" b="1" baseline="0">
                <a:solidFill>
                  <a:schemeClr val="tx1"/>
                </a:solidFill>
                <a:latin typeface="Arial" panose="020B0604020202020204" pitchFamily="34" charset="0"/>
                <a:ea typeface="PW Centra No2" pitchFamily="2" charset="0"/>
              </a:defRPr>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Section Title</a:t>
            </a:r>
          </a:p>
        </p:txBody>
      </p:sp>
    </p:spTree>
    <p:extLst>
      <p:ext uri="{BB962C8B-B14F-4D97-AF65-F5344CB8AC3E}">
        <p14:creationId xmlns:p14="http://schemas.microsoft.com/office/powerpoint/2010/main" val="6019641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63495E-4B99-4375-AF20-F9378E354015}"/>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Click to edit Master text style</a:t>
            </a:r>
          </a:p>
          <a:p>
            <a:pPr lvl="1"/>
            <a:r>
              <a:rPr lang="en-US" dirty="0"/>
              <a:t>Second level </a:t>
            </a:r>
          </a:p>
          <a:p>
            <a:pPr lvl="2"/>
            <a:r>
              <a:rPr lang="en-US" dirty="0"/>
              <a:t>Third level </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1CF3DB7-D0F2-45D3-A188-D322E0690146}"/>
              </a:ext>
            </a:extLst>
          </p:cNvPr>
          <p:cNvSpPr>
            <a:spLocks noGrp="1"/>
          </p:cNvSpPr>
          <p:nvPr>
            <p:ph type="ftr" sz="quarter" idx="24"/>
          </p:nvPr>
        </p:nvSpPr>
        <p:spPr/>
        <p:txBody>
          <a:bodyPr/>
          <a:lstStyle/>
          <a:p>
            <a:endParaRPr lang="en-US" dirty="0"/>
          </a:p>
        </p:txBody>
      </p:sp>
      <p:sp>
        <p:nvSpPr>
          <p:cNvPr id="11" name="Slide Number Placeholder 10">
            <a:extLst>
              <a:ext uri="{FF2B5EF4-FFF2-40B4-BE49-F238E27FC236}">
                <a16:creationId xmlns:a16="http://schemas.microsoft.com/office/drawing/2014/main" id="{AFCCC795-CCE3-485A-BAC1-B8B126702726}"/>
              </a:ext>
            </a:extLst>
          </p:cNvPr>
          <p:cNvSpPr>
            <a:spLocks noGrp="1"/>
          </p:cNvSpPr>
          <p:nvPr>
            <p:ph type="sldNum" sz="quarter" idx="25"/>
          </p:nvPr>
        </p:nvSpPr>
        <p:spPr/>
        <p:txBody>
          <a:bodyPr/>
          <a:lstStyle/>
          <a:p>
            <a:fld id="{DD7C5E4E-CFDF-4048-AADC-D61B5EC07D91}" type="slidenum">
              <a:rPr lang="en-US" smtClean="0"/>
              <a:pPr/>
              <a:t>‹#›</a:t>
            </a:fld>
            <a:endParaRPr lang="en-US" dirty="0"/>
          </a:p>
        </p:txBody>
      </p:sp>
      <p:sp>
        <p:nvSpPr>
          <p:cNvPr id="12" name="Subtitle 2">
            <a:extLst>
              <a:ext uri="{FF2B5EF4-FFF2-40B4-BE49-F238E27FC236}">
                <a16:creationId xmlns:a16="http://schemas.microsoft.com/office/drawing/2014/main" id="{743DC19A-B013-4DE2-81D3-D229C7E347E4}"/>
              </a:ext>
            </a:extLst>
          </p:cNvPr>
          <p:cNvSpPr>
            <a:spLocks noGrp="1"/>
          </p:cNvSpPr>
          <p:nvPr>
            <p:ph type="subTitle" idx="26"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Tree>
    <p:extLst>
      <p:ext uri="{BB962C8B-B14F-4D97-AF65-F5344CB8AC3E}">
        <p14:creationId xmlns:p14="http://schemas.microsoft.com/office/powerpoint/2010/main" val="387721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dea + Captio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CE3105-26C8-4AAB-B509-61ECE55C036D}"/>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E7738057-2699-40D4-80CE-3D3F696EA454}"/>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8" name="Text Placeholder 5">
            <a:extLst>
              <a:ext uri="{FF2B5EF4-FFF2-40B4-BE49-F238E27FC236}">
                <a16:creationId xmlns:a16="http://schemas.microsoft.com/office/drawing/2014/main" id="{7C1860C3-9C37-4529-828C-B56272F5EDA3}"/>
              </a:ext>
            </a:extLst>
          </p:cNvPr>
          <p:cNvSpPr>
            <a:spLocks noGrp="1"/>
          </p:cNvSpPr>
          <p:nvPr>
            <p:ph type="body" sz="quarter" idx="12" hasCustomPrompt="1"/>
          </p:nvPr>
        </p:nvSpPr>
        <p:spPr>
          <a:xfrm>
            <a:off x="457200" y="457200"/>
            <a:ext cx="9531626" cy="4221156"/>
          </a:xfrm>
        </p:spPr>
        <p:txBody>
          <a:bodyPr wrap="square" lIns="0" tIns="0" rIns="0">
            <a:spAutoFit/>
          </a:bodyPr>
          <a:lstStyle>
            <a:lvl1pPr marL="0" indent="0">
              <a:lnSpc>
                <a:spcPct val="100000"/>
              </a:lnSpc>
              <a:spcBef>
                <a:spcPts val="0"/>
              </a:spcBef>
              <a:spcAft>
                <a:spcPts val="3000"/>
              </a:spcAft>
              <a:buFont typeface="Segoe UI" panose="020B0502040204020203" pitchFamily="34" charset="0"/>
              <a:buChar char="​"/>
              <a:defRPr sz="5400" b="1" baseline="0"/>
            </a:lvl1pPr>
            <a:lvl2pPr marL="461963" indent="-461963">
              <a:buFont typeface="Arial" panose="020B0604020202020204" pitchFamily="34" charset="0"/>
              <a:buChar char="―"/>
              <a:defRPr sz="2800"/>
            </a:lvl2pPr>
          </a:lstStyle>
          <a:p>
            <a:pPr lvl="0"/>
            <a:r>
              <a:rPr lang="en-US" dirty="0"/>
              <a:t>Click here to add a big idea. Keep it short and simple. Hit enter, then tab for second level text. </a:t>
            </a:r>
          </a:p>
          <a:p>
            <a:pPr lvl="1"/>
            <a:r>
              <a:rPr lang="en-US" dirty="0"/>
              <a:t>Second level</a:t>
            </a:r>
          </a:p>
        </p:txBody>
      </p:sp>
    </p:spTree>
    <p:extLst>
      <p:ext uri="{BB962C8B-B14F-4D97-AF65-F5344CB8AC3E}">
        <p14:creationId xmlns:p14="http://schemas.microsoft.com/office/powerpoint/2010/main" val="400112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dea (serif)">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D62E91-DDF8-4F41-9247-ACB1BE858D0A}"/>
              </a:ext>
            </a:extLst>
          </p:cNvPr>
          <p:cNvSpPr/>
          <p:nvPr userDrawn="1"/>
        </p:nvSpPr>
        <p:spPr>
          <a:xfrm>
            <a:off x="12303210" y="-1"/>
            <a:ext cx="1326292" cy="3361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050" dirty="0">
                <a:solidFill>
                  <a:schemeClr val="bg1"/>
                </a:solidFill>
                <a:latin typeface="Arial" panose="020B0604020202020204" pitchFamily="34" charset="0"/>
              </a:rPr>
              <a:t>To access sub-level formatting in placeholders, use “tab” or increase /decrease list level on the Home tab.</a:t>
            </a:r>
          </a:p>
          <a:p>
            <a:pPr algn="l"/>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a:p>
            <a:pPr algn="l">
              <a:spcBef>
                <a:spcPts val="600"/>
              </a:spcBef>
            </a:pPr>
            <a:r>
              <a:rPr lang="en-US" sz="1050" dirty="0">
                <a:solidFill>
                  <a:schemeClr val="bg1"/>
                </a:solidFill>
                <a:latin typeface="Arial" panose="020B0604020202020204" pitchFamily="34" charset="0"/>
              </a:rPr>
              <a:t>Samples of sub-levels used in template: </a:t>
            </a:r>
          </a:p>
          <a:p>
            <a:pPr algn="l">
              <a:spcBef>
                <a:spcPts val="600"/>
              </a:spcBef>
            </a:pPr>
            <a:r>
              <a:rPr lang="en-US" sz="1050" b="1" dirty="0">
                <a:solidFill>
                  <a:schemeClr val="bg1"/>
                </a:solidFill>
                <a:latin typeface="Arial" panose="020B0604020202020204" pitchFamily="34" charset="0"/>
              </a:rPr>
              <a:t>Level 1</a:t>
            </a:r>
          </a:p>
          <a:p>
            <a:pPr algn="l"/>
            <a:r>
              <a:rPr lang="en-US" sz="1050" dirty="0">
                <a:solidFill>
                  <a:schemeClr val="bg1"/>
                </a:solidFill>
                <a:latin typeface="Arial" panose="020B0604020202020204" pitchFamily="34" charset="0"/>
              </a:rPr>
              <a:t>Level 2</a:t>
            </a:r>
          </a:p>
          <a:p>
            <a:pPr algn="l"/>
            <a:endParaRPr lang="en-US" sz="1050" dirty="0">
              <a:solidFill>
                <a:schemeClr val="bg1"/>
              </a:solidFill>
              <a:latin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 Level 1</a:t>
            </a:r>
          </a:p>
          <a:p>
            <a:pPr algn="l"/>
            <a:r>
              <a:rPr lang="en-US" sz="1050" dirty="0">
                <a:solidFill>
                  <a:schemeClr val="bg1"/>
                </a:solidFill>
                <a:latin typeface="Arial" panose="020B0604020202020204" pitchFamily="34" charset="0"/>
                <a:cs typeface="Arial" panose="020B0604020202020204" pitchFamily="34" charset="0"/>
              </a:rPr>
              <a:t>Level 2</a:t>
            </a:r>
          </a:p>
          <a:p>
            <a:pPr algn="l"/>
            <a:endParaRPr lang="en-US" sz="1050" dirty="0">
              <a:solidFill>
                <a:schemeClr val="bg1"/>
              </a:solidFill>
              <a:latin typeface="Arial" panose="020B0604020202020204" pitchFamily="34" charset="0"/>
              <a:cs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Level 1</a:t>
            </a:r>
          </a:p>
          <a:p>
            <a:pPr algn="l"/>
            <a:r>
              <a:rPr lang="en-US" sz="1050" dirty="0">
                <a:solidFill>
                  <a:schemeClr val="bg1"/>
                </a:solidFill>
                <a:latin typeface="Arial" panose="020B0604020202020204" pitchFamily="34" charset="0"/>
                <a:cs typeface="Arial" panose="020B0604020202020204" pitchFamily="34" charset="0"/>
              </a:rPr>
              <a:t>– Level 2</a:t>
            </a:r>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p:txBody>
      </p:sp>
      <p:cxnSp>
        <p:nvCxnSpPr>
          <p:cNvPr id="10" name="Straight Connector 9">
            <a:extLst>
              <a:ext uri="{FF2B5EF4-FFF2-40B4-BE49-F238E27FC236}">
                <a16:creationId xmlns:a16="http://schemas.microsoft.com/office/drawing/2014/main" id="{0690564B-3B8F-4230-B1E7-50232081B404}"/>
              </a:ext>
            </a:extLst>
          </p:cNvPr>
          <p:cNvCxnSpPr/>
          <p:nvPr userDrawn="1"/>
        </p:nvCxnSpPr>
        <p:spPr>
          <a:xfrm>
            <a:off x="12388052" y="2377706"/>
            <a:ext cx="11349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EC6D43-31EC-4131-820D-79A4A6F21ECE}"/>
              </a:ext>
            </a:extLst>
          </p:cNvPr>
          <p:cNvCxnSpPr/>
          <p:nvPr userDrawn="1"/>
        </p:nvCxnSpPr>
        <p:spPr>
          <a:xfrm>
            <a:off x="12388052" y="2855584"/>
            <a:ext cx="11349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60CE1B2-80F6-4E8E-B86C-6A2DDE76C8EB}"/>
              </a:ext>
            </a:extLst>
          </p:cNvPr>
          <p:cNvPicPr>
            <a:picLocks noChangeAspect="1"/>
          </p:cNvPicPr>
          <p:nvPr userDrawn="1"/>
        </p:nvPicPr>
        <p:blipFill>
          <a:blip r:embed="rId2"/>
          <a:stretch>
            <a:fillRect/>
          </a:stretch>
        </p:blipFill>
        <p:spPr>
          <a:xfrm>
            <a:off x="12388052" y="1041943"/>
            <a:ext cx="447619" cy="219048"/>
          </a:xfrm>
          <a:prstGeom prst="rect">
            <a:avLst/>
          </a:prstGeom>
        </p:spPr>
      </p:pic>
      <p:sp>
        <p:nvSpPr>
          <p:cNvPr id="8" name="Date Placeholder 7">
            <a:extLst>
              <a:ext uri="{FF2B5EF4-FFF2-40B4-BE49-F238E27FC236}">
                <a16:creationId xmlns:a16="http://schemas.microsoft.com/office/drawing/2014/main" id="{2ACB6682-FC87-4097-9D36-8E68303C287A}"/>
              </a:ext>
            </a:extLst>
          </p:cNvPr>
          <p:cNvSpPr>
            <a:spLocks noGrp="1"/>
          </p:cNvSpPr>
          <p:nvPr>
            <p:ph type="dt" sz="half" idx="13"/>
          </p:nvPr>
        </p:nvSpPr>
        <p:spPr/>
        <p:txBody>
          <a:bodyPr/>
          <a:lstStyle/>
          <a:p>
            <a:endParaRPr lang="en-US" dirty="0"/>
          </a:p>
        </p:txBody>
      </p:sp>
      <p:sp>
        <p:nvSpPr>
          <p:cNvPr id="14" name="Footer Placeholder 13">
            <a:extLst>
              <a:ext uri="{FF2B5EF4-FFF2-40B4-BE49-F238E27FC236}">
                <a16:creationId xmlns:a16="http://schemas.microsoft.com/office/drawing/2014/main" id="{73E9E3C3-1062-4CBE-A4B4-78BD727ECA54}"/>
              </a:ext>
            </a:extLst>
          </p:cNvPr>
          <p:cNvSpPr>
            <a:spLocks noGrp="1"/>
          </p:cNvSpPr>
          <p:nvPr>
            <p:ph type="ftr" sz="quarter" idx="14"/>
          </p:nvPr>
        </p:nvSpPr>
        <p:spPr/>
        <p:txBody>
          <a:bodyPr/>
          <a:lstStyle>
            <a:lvl1pPr>
              <a:defRPr>
                <a:solidFill>
                  <a:schemeClr val="bg1"/>
                </a:solidFill>
              </a:defRPr>
            </a:lvl1pPr>
          </a:lstStyle>
          <a:p>
            <a:endParaRPr lang="en-US" dirty="0"/>
          </a:p>
        </p:txBody>
      </p:sp>
      <p:sp>
        <p:nvSpPr>
          <p:cNvPr id="15" name="Slide Number Placeholder 14">
            <a:extLst>
              <a:ext uri="{FF2B5EF4-FFF2-40B4-BE49-F238E27FC236}">
                <a16:creationId xmlns:a16="http://schemas.microsoft.com/office/drawing/2014/main" id="{909E1D9C-DD7A-49BD-8428-6EB54102A554}"/>
              </a:ext>
            </a:extLst>
          </p:cNvPr>
          <p:cNvSpPr>
            <a:spLocks noGrp="1"/>
          </p:cNvSpPr>
          <p:nvPr>
            <p:ph type="sldNum" sz="quarter" idx="15"/>
          </p:nvPr>
        </p:nvSpPr>
        <p:spPr/>
        <p:txBody>
          <a:bodyPr/>
          <a:lstStyle>
            <a:lvl1pPr>
              <a:defRPr>
                <a:solidFill>
                  <a:schemeClr val="bg1"/>
                </a:solidFill>
              </a:defRPr>
            </a:lvl1pPr>
          </a:lstStyle>
          <a:p>
            <a:fld id="{DD7C5E4E-CFDF-4048-AADC-D61B5EC07D91}" type="slidenum">
              <a:rPr lang="en-US" smtClean="0"/>
              <a:pPr/>
              <a:t>‹#›</a:t>
            </a:fld>
            <a:endParaRPr lang="en-US" dirty="0"/>
          </a:p>
        </p:txBody>
      </p:sp>
      <p:sp>
        <p:nvSpPr>
          <p:cNvPr id="11"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977349" y="2182505"/>
            <a:ext cx="10237303" cy="2492990"/>
          </a:xfrm>
        </p:spPr>
        <p:txBody>
          <a:bodyPr wrap="square" anchor="ctr" anchorCtr="1">
            <a:spAutoFit/>
          </a:bodyPr>
          <a:lstStyle>
            <a:lvl1pPr marL="0" indent="0" algn="ctr">
              <a:lnSpc>
                <a:spcPct val="100000"/>
              </a:lnSpc>
              <a:spcBef>
                <a:spcPts val="0"/>
              </a:spcBef>
              <a:spcAft>
                <a:spcPts val="1200"/>
              </a:spcAft>
              <a:buFont typeface="Segoe UI" panose="020B0502040204020203" pitchFamily="34" charset="0"/>
              <a:buNone/>
              <a:defRPr sz="5400" b="1" baseline="0">
                <a:solidFill>
                  <a:schemeClr val="bg1"/>
                </a:solidFill>
                <a:latin typeface="PW Serif" panose="02000603080000020004" pitchFamily="2" charset="0"/>
              </a:defRPr>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Big idea goes here. Text can be set in our sans serif typeface (PW </a:t>
            </a:r>
            <a:r>
              <a:rPr lang="en-US" dirty="0" err="1"/>
              <a:t>Centra</a:t>
            </a:r>
            <a:r>
              <a:rPr lang="en-US" dirty="0"/>
              <a:t> No. 2) or PW Serif. </a:t>
            </a:r>
          </a:p>
        </p:txBody>
      </p:sp>
    </p:spTree>
    <p:extLst>
      <p:ext uri="{BB962C8B-B14F-4D97-AF65-F5344CB8AC3E}">
        <p14:creationId xmlns:p14="http://schemas.microsoft.com/office/powerpoint/2010/main" val="19295869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 Imag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20CC72B-C910-47AE-A04A-1C9FB4274CB0}"/>
              </a:ext>
            </a:extLst>
          </p:cNvPr>
          <p:cNvSpPr>
            <a:spLocks noGrp="1"/>
          </p:cNvSpPr>
          <p:nvPr>
            <p:ph type="dt" sz="half" idx="12"/>
          </p:nvPr>
        </p:nvSpPr>
        <p:spPr/>
        <p:txBody>
          <a:bodyPr/>
          <a:lstStyle/>
          <a:p>
            <a:endParaRPr lang="en-US" dirty="0"/>
          </a:p>
        </p:txBody>
      </p:sp>
      <p:sp>
        <p:nvSpPr>
          <p:cNvPr id="6" name="Picture Placeholder 2">
            <a:extLst>
              <a:ext uri="{FF2B5EF4-FFF2-40B4-BE49-F238E27FC236}">
                <a16:creationId xmlns:a16="http://schemas.microsoft.com/office/drawing/2014/main" id="{A54FA835-AE81-4C35-837F-C87A8DFB6B69}"/>
              </a:ext>
            </a:extLst>
          </p:cNvPr>
          <p:cNvSpPr>
            <a:spLocks noGrp="1"/>
          </p:cNvSpPr>
          <p:nvPr>
            <p:ph type="pic" idx="1"/>
          </p:nvPr>
        </p:nvSpPr>
        <p:spPr>
          <a:xfrm>
            <a:off x="6096001" y="-1"/>
            <a:ext cx="6095999" cy="6858001"/>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7" name="Text Placeholder 9">
            <a:extLst>
              <a:ext uri="{FF2B5EF4-FFF2-40B4-BE49-F238E27FC236}">
                <a16:creationId xmlns:a16="http://schemas.microsoft.com/office/drawing/2014/main" id="{8D0B0101-B634-4E0C-973F-9843F578EAA2}"/>
              </a:ext>
            </a:extLst>
          </p:cNvPr>
          <p:cNvSpPr>
            <a:spLocks noGrp="1"/>
          </p:cNvSpPr>
          <p:nvPr>
            <p:ph type="body" sz="quarter" idx="25" hasCustomPrompt="1"/>
          </p:nvPr>
        </p:nvSpPr>
        <p:spPr>
          <a:xfrm>
            <a:off x="457201" y="457200"/>
            <a:ext cx="4811265" cy="2215991"/>
          </a:xfrm>
        </p:spPr>
        <p:txBody>
          <a:bodyPr wrap="square">
            <a:spAutoFit/>
          </a:bodyPr>
          <a:lstStyle>
            <a:lvl1pPr marL="0" indent="0">
              <a:lnSpc>
                <a:spcPct val="100000"/>
              </a:lnSpc>
              <a:spcBef>
                <a:spcPts val="0"/>
              </a:spcBef>
              <a:spcAft>
                <a:spcPts val="1200"/>
              </a:spcAft>
              <a:buFont typeface="Segoe UI" panose="020B0502040204020203" pitchFamily="34" charset="0"/>
              <a:buChar char="​"/>
              <a:defRPr sz="3600" b="1" baseline="0"/>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Click here to add your big idea text. Try and keep it relatively short and sweet.</a:t>
            </a:r>
          </a:p>
        </p:txBody>
      </p:sp>
      <p:sp>
        <p:nvSpPr>
          <p:cNvPr id="8" name="Text Placeholder 7">
            <a:extLst>
              <a:ext uri="{FF2B5EF4-FFF2-40B4-BE49-F238E27FC236}">
                <a16:creationId xmlns:a16="http://schemas.microsoft.com/office/drawing/2014/main" id="{21B06646-34A0-433E-B177-A6E328C1A13D}"/>
              </a:ext>
            </a:extLst>
          </p:cNvPr>
          <p:cNvSpPr>
            <a:spLocks noGrp="1"/>
          </p:cNvSpPr>
          <p:nvPr>
            <p:ph type="body" sz="quarter" idx="16" hasCustomPrompt="1"/>
          </p:nvPr>
        </p:nvSpPr>
        <p:spPr>
          <a:xfrm>
            <a:off x="1807787" y="6030918"/>
            <a:ext cx="4094070" cy="370230"/>
          </a:xfrm>
          <a:solidFill>
            <a:schemeClr val="bg1"/>
          </a:solidFill>
        </p:spPr>
        <p:txBody>
          <a:bodyPr wrap="none" lIns="0" tIns="0" rIns="0" bIns="0">
            <a:spAutoFit/>
          </a:bodyPr>
          <a:lstStyle>
            <a:lvl1pPr marL="0" indent="0" algn="r">
              <a:buFont typeface="Segoe UI" panose="020B0502040204020203" pitchFamily="34" charset="0"/>
              <a:buChar char="​"/>
              <a:defRPr sz="1000" b="1" baseline="0"/>
            </a:lvl1pPr>
            <a:lvl2pPr marL="0" indent="0" algn="r">
              <a:spcBef>
                <a:spcPts val="0"/>
              </a:spcBef>
              <a:buFont typeface="Segoe UI" panose="020B0502040204020203" pitchFamily="34" charset="0"/>
              <a:buChar char="​"/>
              <a:defRPr sz="1000"/>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
        <p:nvSpPr>
          <p:cNvPr id="10" name="Text Placeholder 10">
            <a:extLst>
              <a:ext uri="{FF2B5EF4-FFF2-40B4-BE49-F238E27FC236}">
                <a16:creationId xmlns:a16="http://schemas.microsoft.com/office/drawing/2014/main" id="{00F9A7C4-788A-48BD-9659-88CAD8FD58F9}"/>
              </a:ext>
            </a:extLst>
          </p:cNvPr>
          <p:cNvSpPr>
            <a:spLocks noGrp="1"/>
          </p:cNvSpPr>
          <p:nvPr>
            <p:ph type="body" sz="quarter" idx="20" hasCustomPrompt="1"/>
          </p:nvPr>
        </p:nvSpPr>
        <p:spPr>
          <a:xfrm rot="10800000">
            <a:off x="5792129" y="5829327"/>
            <a:ext cx="109728" cy="100584"/>
          </a:xfrm>
          <a:blipFill>
            <a:blip r:embed="rId2"/>
            <a:stretch>
              <a:fillRect/>
            </a:stretch>
          </a:blipFill>
        </p:spPr>
        <p:txBody>
          <a:bodyPr>
            <a:norm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18328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dea (serif) + Imag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20CC72B-C910-47AE-A04A-1C9FB4274CB0}"/>
              </a:ext>
            </a:extLst>
          </p:cNvPr>
          <p:cNvSpPr>
            <a:spLocks noGrp="1"/>
          </p:cNvSpPr>
          <p:nvPr>
            <p:ph type="dt" sz="half" idx="12"/>
          </p:nvPr>
        </p:nvSpPr>
        <p:spPr/>
        <p:txBody>
          <a:bodyPr/>
          <a:lstStyle/>
          <a:p>
            <a:endParaRPr lang="en-US" dirty="0"/>
          </a:p>
        </p:txBody>
      </p:sp>
      <p:sp>
        <p:nvSpPr>
          <p:cNvPr id="6" name="Picture Placeholder 2">
            <a:extLst>
              <a:ext uri="{FF2B5EF4-FFF2-40B4-BE49-F238E27FC236}">
                <a16:creationId xmlns:a16="http://schemas.microsoft.com/office/drawing/2014/main" id="{A54FA835-AE81-4C35-837F-C87A8DFB6B69}"/>
              </a:ext>
            </a:extLst>
          </p:cNvPr>
          <p:cNvSpPr>
            <a:spLocks noGrp="1"/>
          </p:cNvSpPr>
          <p:nvPr>
            <p:ph type="pic" idx="1"/>
          </p:nvPr>
        </p:nvSpPr>
        <p:spPr>
          <a:xfrm>
            <a:off x="6096001" y="-1"/>
            <a:ext cx="6095999" cy="6858001"/>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7" name="Text Placeholder 9">
            <a:extLst>
              <a:ext uri="{FF2B5EF4-FFF2-40B4-BE49-F238E27FC236}">
                <a16:creationId xmlns:a16="http://schemas.microsoft.com/office/drawing/2014/main" id="{8D0B0101-B634-4E0C-973F-9843F578EAA2}"/>
              </a:ext>
            </a:extLst>
          </p:cNvPr>
          <p:cNvSpPr>
            <a:spLocks noGrp="1"/>
          </p:cNvSpPr>
          <p:nvPr>
            <p:ph type="body" sz="quarter" idx="25" hasCustomPrompt="1"/>
          </p:nvPr>
        </p:nvSpPr>
        <p:spPr>
          <a:xfrm>
            <a:off x="457201" y="457200"/>
            <a:ext cx="4811265" cy="2215991"/>
          </a:xfrm>
        </p:spPr>
        <p:txBody>
          <a:bodyPr wrap="square">
            <a:spAutoFit/>
          </a:bodyPr>
          <a:lstStyle>
            <a:lvl1pPr marL="0" indent="0">
              <a:lnSpc>
                <a:spcPct val="100000"/>
              </a:lnSpc>
              <a:spcBef>
                <a:spcPts val="0"/>
              </a:spcBef>
              <a:spcAft>
                <a:spcPts val="1200"/>
              </a:spcAft>
              <a:buFont typeface="Segoe UI" panose="020B0502040204020203" pitchFamily="34" charset="0"/>
              <a:buChar char="​"/>
              <a:defRPr sz="3600" b="1" baseline="0">
                <a:solidFill>
                  <a:schemeClr val="bg1"/>
                </a:solidFill>
                <a:latin typeface="PW Serif" panose="02000603080000020004" pitchFamily="2" charset="0"/>
              </a:defRPr>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Click here to add your big idea text. Try and keep it relatively short and sweet.</a:t>
            </a:r>
          </a:p>
        </p:txBody>
      </p:sp>
      <p:sp>
        <p:nvSpPr>
          <p:cNvPr id="8" name="Text Placeholder 7">
            <a:extLst>
              <a:ext uri="{FF2B5EF4-FFF2-40B4-BE49-F238E27FC236}">
                <a16:creationId xmlns:a16="http://schemas.microsoft.com/office/drawing/2014/main" id="{21B06646-34A0-433E-B177-A6E328C1A13D}"/>
              </a:ext>
            </a:extLst>
          </p:cNvPr>
          <p:cNvSpPr>
            <a:spLocks noGrp="1"/>
          </p:cNvSpPr>
          <p:nvPr>
            <p:ph type="body" sz="quarter" idx="16" hasCustomPrompt="1"/>
          </p:nvPr>
        </p:nvSpPr>
        <p:spPr>
          <a:xfrm>
            <a:off x="1807787" y="6030918"/>
            <a:ext cx="4094070" cy="370230"/>
          </a:xfrm>
          <a:noFill/>
        </p:spPr>
        <p:txBody>
          <a:bodyPr wrap="none" lIns="0" tIns="0" rIns="0" bIns="0">
            <a:spAutoFit/>
          </a:bodyPr>
          <a:lstStyle>
            <a:lvl1pPr marL="0" indent="0" algn="r">
              <a:buFont typeface="Segoe UI" panose="020B0502040204020203" pitchFamily="34" charset="0"/>
              <a:buChar char="​"/>
              <a:defRPr sz="1000" b="1" baseline="0">
                <a:solidFill>
                  <a:schemeClr val="bg1"/>
                </a:solidFill>
              </a:defRPr>
            </a:lvl1pPr>
            <a:lvl2pPr marL="0" indent="0" algn="r">
              <a:spcBef>
                <a:spcPts val="0"/>
              </a:spcBef>
              <a:buFont typeface="Segoe UI" panose="020B0502040204020203" pitchFamily="34" charset="0"/>
              <a:buChar char="​"/>
              <a:defRPr sz="1000">
                <a:solidFill>
                  <a:schemeClr val="bg1"/>
                </a:solidFill>
              </a:defRPr>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
        <p:nvSpPr>
          <p:cNvPr id="11" name="Text Placeholder 7">
            <a:extLst>
              <a:ext uri="{FF2B5EF4-FFF2-40B4-BE49-F238E27FC236}">
                <a16:creationId xmlns:a16="http://schemas.microsoft.com/office/drawing/2014/main" id="{53E921D3-43BC-426D-A5F3-8F6C13B15452}"/>
              </a:ext>
            </a:extLst>
          </p:cNvPr>
          <p:cNvSpPr>
            <a:spLocks noGrp="1"/>
          </p:cNvSpPr>
          <p:nvPr>
            <p:ph type="body" sz="quarter" idx="26" hasCustomPrompt="1"/>
          </p:nvPr>
        </p:nvSpPr>
        <p:spPr>
          <a:xfrm>
            <a:off x="5792853" y="5798379"/>
            <a:ext cx="109004" cy="162480"/>
          </a:xfrm>
          <a:noFill/>
        </p:spPr>
        <p:txBody>
          <a:bodyPr wrap="none" lIns="0" tIns="0" rIns="0" bIns="0">
            <a:spAutoFit/>
          </a:bodyPr>
          <a:lstStyle>
            <a:lvl1pPr marL="0" indent="0" algn="r">
              <a:buFont typeface="Segoe UI" panose="020B0502040204020203" pitchFamily="34" charset="0"/>
              <a:buChar char="​"/>
              <a:defRPr sz="1000" b="1" baseline="0">
                <a:solidFill>
                  <a:schemeClr val="bg1"/>
                </a:solidFill>
              </a:defRPr>
            </a:lvl1pPr>
            <a:lvl2pPr marL="0" indent="0" algn="r">
              <a:spcBef>
                <a:spcPts val="0"/>
              </a:spcBef>
              <a:buFont typeface="Segoe UI" panose="020B0502040204020203" pitchFamily="34" charset="0"/>
              <a:buChar char="​"/>
              <a:defRPr sz="1000" b="1">
                <a:solidFill>
                  <a:schemeClr val="bg1"/>
                </a:solidFill>
              </a:defRPr>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1"/>
            <a:r>
              <a:rPr lang="en-US" dirty="0"/>
              <a:t>→</a:t>
            </a:r>
          </a:p>
        </p:txBody>
      </p:sp>
    </p:spTree>
    <p:extLst>
      <p:ext uri="{BB962C8B-B14F-4D97-AF65-F5344CB8AC3E}">
        <p14:creationId xmlns:p14="http://schemas.microsoft.com/office/powerpoint/2010/main" val="279082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 Image + Caption Layout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9060C73-81CE-4497-AA65-02CEE4867E14}"/>
              </a:ext>
            </a:extLst>
          </p:cNvPr>
          <p:cNvSpPr>
            <a:spLocks noGrp="1"/>
          </p:cNvSpPr>
          <p:nvPr>
            <p:ph type="pic" idx="1"/>
          </p:nvPr>
        </p:nvSpPr>
        <p:spPr>
          <a:xfrm>
            <a:off x="5425440" y="457201"/>
            <a:ext cx="6309361" cy="5943599"/>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6" name="Footer Placeholder 5">
            <a:extLst>
              <a:ext uri="{FF2B5EF4-FFF2-40B4-BE49-F238E27FC236}">
                <a16:creationId xmlns:a16="http://schemas.microsoft.com/office/drawing/2014/main" id="{2334AC09-8C9E-403A-A8B3-F9D9FFA70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939B1-3ED9-4179-975A-7483FE85E99D}"/>
              </a:ext>
            </a:extLst>
          </p:cNvPr>
          <p:cNvSpPr>
            <a:spLocks noGrp="1"/>
          </p:cNvSpPr>
          <p:nvPr>
            <p:ph type="sldNum" sz="quarter" idx="12"/>
          </p:nvPr>
        </p:nvSpPr>
        <p:spPr/>
        <p:txBody>
          <a:bodyPr/>
          <a:lstStyle/>
          <a:p>
            <a:fld id="{DD7C5E4E-CFDF-4048-AADC-D61B5EC07D91}" type="slidenum">
              <a:rPr lang="en-US" smtClean="0"/>
              <a:pPr/>
              <a:t>‹#›</a:t>
            </a:fld>
            <a:endParaRPr lang="en-US" dirty="0"/>
          </a:p>
        </p:txBody>
      </p:sp>
      <p:sp>
        <p:nvSpPr>
          <p:cNvPr id="11"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457201" y="457200"/>
            <a:ext cx="4114799" cy="2769989"/>
          </a:xfrm>
        </p:spPr>
        <p:txBody>
          <a:bodyPr wrap="square">
            <a:spAutoFit/>
          </a:bodyPr>
          <a:lstStyle>
            <a:lvl1pPr marL="0" indent="0">
              <a:lnSpc>
                <a:spcPct val="100000"/>
              </a:lnSpc>
              <a:spcBef>
                <a:spcPts val="0"/>
              </a:spcBef>
              <a:spcAft>
                <a:spcPts val="1200"/>
              </a:spcAft>
              <a:buFont typeface="Segoe UI" panose="020B0502040204020203" pitchFamily="34" charset="0"/>
              <a:buChar char="​"/>
              <a:defRPr sz="3600" b="1" baseline="0"/>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Click here to add your big idea text. Try and keep it relatively short and sweet.</a:t>
            </a:r>
          </a:p>
        </p:txBody>
      </p:sp>
      <p:sp>
        <p:nvSpPr>
          <p:cNvPr id="12" name="Text Placeholder 4">
            <a:extLst>
              <a:ext uri="{FF2B5EF4-FFF2-40B4-BE49-F238E27FC236}">
                <a16:creationId xmlns:a16="http://schemas.microsoft.com/office/drawing/2014/main" id="{CD0F583C-2C4B-464B-AC2F-922F6345A0BB}"/>
              </a:ext>
            </a:extLst>
          </p:cNvPr>
          <p:cNvSpPr>
            <a:spLocks noGrp="1"/>
          </p:cNvSpPr>
          <p:nvPr>
            <p:ph type="body" sz="quarter" idx="30" hasCustomPrompt="1"/>
          </p:nvPr>
        </p:nvSpPr>
        <p:spPr>
          <a:xfrm>
            <a:off x="457200" y="4904172"/>
            <a:ext cx="4114800" cy="1496628"/>
          </a:xfrm>
        </p:spPr>
        <p:txBody>
          <a:bodyPr wrap="square" anchor="b"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sz="1600" b="1" dirty="0">
                <a:latin typeface="PW Centra No2" pitchFamily="2" charset="0"/>
                <a:ea typeface="PW Centra No2" pitchFamily="2" charset="0"/>
              </a:rPr>
              <a:t>― </a:t>
            </a:r>
            <a:r>
              <a:rPr lang="en-US" dirty="0"/>
              <a:t>Click here to add a header. Hit enter, then tab, for body text.</a:t>
            </a:r>
          </a:p>
          <a:p>
            <a:pPr lvl="1"/>
            <a:r>
              <a:rPr lang="en-US" dirty="0"/>
              <a:t>Second level of content goes here. Try to keep it short and simple. Don’t overwhelm the reader with a lot of copy. Convey your point by speaking. </a:t>
            </a:r>
          </a:p>
        </p:txBody>
      </p:sp>
    </p:spTree>
    <p:extLst>
      <p:ext uri="{BB962C8B-B14F-4D97-AF65-F5344CB8AC3E}">
        <p14:creationId xmlns:p14="http://schemas.microsoft.com/office/powerpoint/2010/main" val="4776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Idea (serif) + Image + Caption Layout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9060C73-81CE-4497-AA65-02CEE4867E14}"/>
              </a:ext>
            </a:extLst>
          </p:cNvPr>
          <p:cNvSpPr>
            <a:spLocks noGrp="1"/>
          </p:cNvSpPr>
          <p:nvPr>
            <p:ph type="pic" idx="1"/>
          </p:nvPr>
        </p:nvSpPr>
        <p:spPr>
          <a:xfrm>
            <a:off x="5425440" y="457201"/>
            <a:ext cx="6309361" cy="5943599"/>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2"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457201" y="457200"/>
            <a:ext cx="4114799" cy="2769989"/>
          </a:xfrm>
        </p:spPr>
        <p:txBody>
          <a:bodyPr wrap="square">
            <a:spAutoFit/>
          </a:bodyPr>
          <a:lstStyle>
            <a:lvl1pPr marL="0" indent="0">
              <a:lnSpc>
                <a:spcPct val="100000"/>
              </a:lnSpc>
              <a:spcBef>
                <a:spcPts val="0"/>
              </a:spcBef>
              <a:spcAft>
                <a:spcPts val="1200"/>
              </a:spcAft>
              <a:buFont typeface="Segoe UI" panose="020B0502040204020203" pitchFamily="34" charset="0"/>
              <a:buChar char="​"/>
              <a:defRPr sz="3600" b="1" baseline="0">
                <a:latin typeface="PW Serif" panose="02000603080000020004" pitchFamily="2" charset="0"/>
              </a:defRPr>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Click here to add your big idea text. Try and keep it relatively short and sweet.</a:t>
            </a:r>
          </a:p>
        </p:txBody>
      </p:sp>
      <p:sp>
        <p:nvSpPr>
          <p:cNvPr id="13" name="Text Placeholder 4">
            <a:extLst>
              <a:ext uri="{FF2B5EF4-FFF2-40B4-BE49-F238E27FC236}">
                <a16:creationId xmlns:a16="http://schemas.microsoft.com/office/drawing/2014/main" id="{CD0F583C-2C4B-464B-AC2F-922F6345A0BB}"/>
              </a:ext>
            </a:extLst>
          </p:cNvPr>
          <p:cNvSpPr>
            <a:spLocks noGrp="1"/>
          </p:cNvSpPr>
          <p:nvPr>
            <p:ph type="body" sz="quarter" idx="30" hasCustomPrompt="1"/>
          </p:nvPr>
        </p:nvSpPr>
        <p:spPr>
          <a:xfrm>
            <a:off x="457200" y="4904172"/>
            <a:ext cx="4114800" cy="1496628"/>
          </a:xfrm>
        </p:spPr>
        <p:txBody>
          <a:bodyPr wrap="square" anchor="b"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sz="1600" b="1" dirty="0">
                <a:latin typeface="PW Centra No2" pitchFamily="2" charset="0"/>
                <a:ea typeface="PW Centra No2" pitchFamily="2" charset="0"/>
              </a:rPr>
              <a:t>― </a:t>
            </a:r>
            <a:r>
              <a:rPr lang="en-US" dirty="0"/>
              <a:t>Click here to add a header. Hit enter, then tab, for body text.</a:t>
            </a:r>
          </a:p>
          <a:p>
            <a:pPr lvl="1"/>
            <a:r>
              <a:rPr lang="en-US" dirty="0"/>
              <a:t>Second level of content goes here. Try to keep it short and simple. Don’t overwhelm the reader with a lot of copy. Convey your point by speaking. </a:t>
            </a:r>
          </a:p>
        </p:txBody>
      </p:sp>
      <p:sp>
        <p:nvSpPr>
          <p:cNvPr id="8" name="Footer Placeholder 5">
            <a:extLst>
              <a:ext uri="{FF2B5EF4-FFF2-40B4-BE49-F238E27FC236}">
                <a16:creationId xmlns:a16="http://schemas.microsoft.com/office/drawing/2014/main" id="{2334AC09-8C9E-403A-A8B3-F9D9FFA703DE}"/>
              </a:ext>
            </a:extLst>
          </p:cNvPr>
          <p:cNvSpPr>
            <a:spLocks noGrp="1"/>
          </p:cNvSpPr>
          <p:nvPr>
            <p:ph type="ftr" sz="quarter" idx="11"/>
          </p:nvPr>
        </p:nvSpPr>
        <p:spPr>
          <a:xfrm>
            <a:off x="4216400" y="6410137"/>
            <a:ext cx="7518400" cy="365124"/>
          </a:xfrm>
        </p:spPr>
        <p:txBody>
          <a:bodyPr/>
          <a:lstStyle/>
          <a:p>
            <a:endParaRPr lang="en-US" dirty="0"/>
          </a:p>
        </p:txBody>
      </p:sp>
      <p:sp>
        <p:nvSpPr>
          <p:cNvPr id="9" name="Slide Number Placeholder 6">
            <a:extLst>
              <a:ext uri="{FF2B5EF4-FFF2-40B4-BE49-F238E27FC236}">
                <a16:creationId xmlns:a16="http://schemas.microsoft.com/office/drawing/2014/main" id="{BF6939B1-3ED9-4179-975A-7483FE85E99D}"/>
              </a:ext>
            </a:extLst>
          </p:cNvPr>
          <p:cNvSpPr>
            <a:spLocks noGrp="1"/>
          </p:cNvSpPr>
          <p:nvPr>
            <p:ph type="sldNum" sz="quarter" idx="12"/>
          </p:nvPr>
        </p:nvSpPr>
        <p:spPr>
          <a:xfrm>
            <a:off x="11734800" y="6410137"/>
            <a:ext cx="457200" cy="365125"/>
          </a:xfrm>
        </p:spPr>
        <p:txBody>
          <a:bodyPr/>
          <a:lstStyle/>
          <a:p>
            <a:fld id="{DD7C5E4E-CFDF-4048-AADC-D61B5EC07D91}" type="slidenum">
              <a:rPr lang="en-US" smtClean="0"/>
              <a:pPr/>
              <a:t>‹#›</a:t>
            </a:fld>
            <a:endParaRPr lang="en-US" dirty="0"/>
          </a:p>
        </p:txBody>
      </p:sp>
    </p:spTree>
    <p:extLst>
      <p:ext uri="{BB962C8B-B14F-4D97-AF65-F5344CB8AC3E}">
        <p14:creationId xmlns:p14="http://schemas.microsoft.com/office/powerpoint/2010/main" val="175654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 Text + Imag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2F7F-BB9E-401F-BECB-7C7F73910ACE}"/>
              </a:ext>
            </a:extLst>
          </p:cNvPr>
          <p:cNvSpPr>
            <a:spLocks noGrp="1"/>
          </p:cNvSpPr>
          <p:nvPr>
            <p:ph type="ctrTitle" hasCustomPrompt="1"/>
          </p:nvPr>
        </p:nvSpPr>
        <p:spPr>
          <a:xfrm>
            <a:off x="457200" y="1562100"/>
            <a:ext cx="5638800" cy="1661993"/>
          </a:xfrm>
        </p:spPr>
        <p:txBody>
          <a:bodyPr anchor="t">
            <a:spAutoFit/>
          </a:bodyPr>
          <a:lstStyle>
            <a:lvl1pPr algn="l">
              <a:lnSpc>
                <a:spcPct val="100000"/>
              </a:lnSpc>
              <a:spcAft>
                <a:spcPts val="3000"/>
              </a:spcAft>
              <a:defRPr sz="5400"/>
            </a:lvl1pPr>
          </a:lstStyle>
          <a:p>
            <a:r>
              <a:rPr lang="en-US" dirty="0"/>
              <a:t>Presentation Title Goes Here </a:t>
            </a:r>
          </a:p>
        </p:txBody>
      </p:sp>
      <p:sp>
        <p:nvSpPr>
          <p:cNvPr id="5" name="Picture Placeholder 4">
            <a:extLst>
              <a:ext uri="{FF2B5EF4-FFF2-40B4-BE49-F238E27FC236}">
                <a16:creationId xmlns:a16="http://schemas.microsoft.com/office/drawing/2014/main" id="{295864F6-1A52-4D60-AFA5-838829C37322}"/>
              </a:ext>
            </a:extLst>
          </p:cNvPr>
          <p:cNvSpPr>
            <a:spLocks noGrp="1"/>
          </p:cNvSpPr>
          <p:nvPr>
            <p:ph type="pic" sz="quarter" idx="10"/>
          </p:nvPr>
        </p:nvSpPr>
        <p:spPr>
          <a:xfrm>
            <a:off x="6705600" y="0"/>
            <a:ext cx="5486400" cy="685800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pic>
        <p:nvPicPr>
          <p:cNvPr id="7" name="Graphic 6">
            <a:extLst>
              <a:ext uri="{FF2B5EF4-FFF2-40B4-BE49-F238E27FC236}">
                <a16:creationId xmlns:a16="http://schemas.microsoft.com/office/drawing/2014/main" id="{33C46BE4-891E-4FA2-9E04-5A171FE4836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1" y="6198860"/>
            <a:ext cx="1554480" cy="206165"/>
          </a:xfrm>
          <a:prstGeom prst="rect">
            <a:avLst/>
          </a:prstGeom>
        </p:spPr>
      </p:pic>
      <p:sp>
        <p:nvSpPr>
          <p:cNvPr id="11"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Goes Here </a:t>
            </a:r>
          </a:p>
        </p:txBody>
      </p:sp>
    </p:spTree>
    <p:extLst>
      <p:ext uri="{BB962C8B-B14F-4D97-AF65-F5344CB8AC3E}">
        <p14:creationId xmlns:p14="http://schemas.microsoft.com/office/powerpoint/2010/main" val="322700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 Image + Caption Layou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8C2E47-775E-44B1-94C0-B84B036F6EFB}"/>
              </a:ext>
            </a:extLst>
          </p:cNvPr>
          <p:cNvSpPr/>
          <p:nvPr userDrawn="1"/>
        </p:nvSpPr>
        <p:spPr>
          <a:xfrm>
            <a:off x="12303210" y="-1"/>
            <a:ext cx="1326292" cy="3361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050" dirty="0">
                <a:solidFill>
                  <a:schemeClr val="bg1"/>
                </a:solidFill>
                <a:latin typeface="Arial" panose="020B0604020202020204" pitchFamily="34" charset="0"/>
              </a:rPr>
              <a:t>To access sub-level formatting in placeholders, use “tab” or increase /decrease list level on the Home tab.</a:t>
            </a:r>
          </a:p>
          <a:p>
            <a:pPr algn="l"/>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a:p>
            <a:pPr algn="l">
              <a:spcBef>
                <a:spcPts val="600"/>
              </a:spcBef>
            </a:pPr>
            <a:r>
              <a:rPr lang="en-US" sz="1050" dirty="0">
                <a:solidFill>
                  <a:schemeClr val="bg1"/>
                </a:solidFill>
                <a:latin typeface="Arial" panose="020B0604020202020204" pitchFamily="34" charset="0"/>
              </a:rPr>
              <a:t>Samples of sub-levels used in template: </a:t>
            </a:r>
          </a:p>
          <a:p>
            <a:pPr algn="l">
              <a:spcBef>
                <a:spcPts val="600"/>
              </a:spcBef>
            </a:pPr>
            <a:r>
              <a:rPr lang="en-US" sz="1050" b="1" dirty="0">
                <a:solidFill>
                  <a:schemeClr val="bg1"/>
                </a:solidFill>
                <a:latin typeface="Arial" panose="020B0604020202020204" pitchFamily="34" charset="0"/>
              </a:rPr>
              <a:t>Level 1</a:t>
            </a:r>
          </a:p>
          <a:p>
            <a:pPr algn="l"/>
            <a:r>
              <a:rPr lang="en-US" sz="1050" dirty="0">
                <a:solidFill>
                  <a:schemeClr val="bg1"/>
                </a:solidFill>
                <a:latin typeface="Arial" panose="020B0604020202020204" pitchFamily="34" charset="0"/>
              </a:rPr>
              <a:t>Level 2</a:t>
            </a:r>
          </a:p>
          <a:p>
            <a:pPr algn="l"/>
            <a:endParaRPr lang="en-US" sz="1050" dirty="0">
              <a:solidFill>
                <a:schemeClr val="bg1"/>
              </a:solidFill>
              <a:latin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 Level 1</a:t>
            </a:r>
          </a:p>
          <a:p>
            <a:pPr algn="l"/>
            <a:r>
              <a:rPr lang="en-US" sz="1050" dirty="0">
                <a:solidFill>
                  <a:schemeClr val="bg1"/>
                </a:solidFill>
                <a:latin typeface="Arial" panose="020B0604020202020204" pitchFamily="34" charset="0"/>
                <a:cs typeface="Arial" panose="020B0604020202020204" pitchFamily="34" charset="0"/>
              </a:rPr>
              <a:t>Level 2</a:t>
            </a:r>
          </a:p>
          <a:p>
            <a:pPr algn="l"/>
            <a:endParaRPr lang="en-US" sz="1050" dirty="0">
              <a:solidFill>
                <a:schemeClr val="bg1"/>
              </a:solidFill>
              <a:latin typeface="Arial" panose="020B0604020202020204" pitchFamily="34" charset="0"/>
              <a:cs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Level 1</a:t>
            </a:r>
          </a:p>
          <a:p>
            <a:pPr algn="l"/>
            <a:r>
              <a:rPr lang="en-US" sz="1050" dirty="0">
                <a:solidFill>
                  <a:schemeClr val="bg1"/>
                </a:solidFill>
                <a:latin typeface="Arial" panose="020B0604020202020204" pitchFamily="34" charset="0"/>
                <a:cs typeface="Arial" panose="020B0604020202020204" pitchFamily="34" charset="0"/>
              </a:rPr>
              <a:t>– Level 2</a:t>
            </a:r>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81504947-26A6-488E-AD46-8705FE391B31}"/>
              </a:ext>
            </a:extLst>
          </p:cNvPr>
          <p:cNvCxnSpPr/>
          <p:nvPr userDrawn="1"/>
        </p:nvCxnSpPr>
        <p:spPr>
          <a:xfrm>
            <a:off x="12388052" y="2377706"/>
            <a:ext cx="11349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5287BA-A046-42EE-BAA1-1D5532A71CD8}"/>
              </a:ext>
            </a:extLst>
          </p:cNvPr>
          <p:cNvCxnSpPr/>
          <p:nvPr userDrawn="1"/>
        </p:nvCxnSpPr>
        <p:spPr>
          <a:xfrm>
            <a:off x="12388052" y="2855584"/>
            <a:ext cx="11349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49BD8DF-FA2B-489F-B446-F72477035A34}"/>
              </a:ext>
            </a:extLst>
          </p:cNvPr>
          <p:cNvPicPr>
            <a:picLocks noChangeAspect="1"/>
          </p:cNvPicPr>
          <p:nvPr userDrawn="1"/>
        </p:nvPicPr>
        <p:blipFill>
          <a:blip r:embed="rId2"/>
          <a:stretch>
            <a:fillRect/>
          </a:stretch>
        </p:blipFill>
        <p:spPr>
          <a:xfrm>
            <a:off x="12388052" y="1041943"/>
            <a:ext cx="447619" cy="219048"/>
          </a:xfrm>
          <a:prstGeom prst="rect">
            <a:avLst/>
          </a:prstGeom>
        </p:spPr>
      </p:pic>
      <p:sp>
        <p:nvSpPr>
          <p:cNvPr id="13" name="Picture Placeholder 2">
            <a:extLst>
              <a:ext uri="{FF2B5EF4-FFF2-40B4-BE49-F238E27FC236}">
                <a16:creationId xmlns:a16="http://schemas.microsoft.com/office/drawing/2014/main" id="{19060C73-81CE-4497-AA65-02CEE4867E14}"/>
              </a:ext>
            </a:extLst>
          </p:cNvPr>
          <p:cNvSpPr>
            <a:spLocks noGrp="1"/>
          </p:cNvSpPr>
          <p:nvPr>
            <p:ph type="pic" idx="1"/>
          </p:nvPr>
        </p:nvSpPr>
        <p:spPr>
          <a:xfrm>
            <a:off x="6096000" y="-1"/>
            <a:ext cx="6096000" cy="6858001"/>
          </a:xfrm>
          <a:solidFill>
            <a:schemeClr val="tx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0"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457201" y="457200"/>
            <a:ext cx="4114799" cy="2769989"/>
          </a:xfrm>
        </p:spPr>
        <p:txBody>
          <a:bodyPr wrap="square">
            <a:spAutoFit/>
          </a:bodyPr>
          <a:lstStyle>
            <a:lvl1pPr marL="0" indent="0">
              <a:lnSpc>
                <a:spcPct val="100000"/>
              </a:lnSpc>
              <a:spcBef>
                <a:spcPts val="0"/>
              </a:spcBef>
              <a:spcAft>
                <a:spcPts val="1200"/>
              </a:spcAft>
              <a:buFont typeface="Segoe UI" panose="020B0502040204020203" pitchFamily="34" charset="0"/>
              <a:buChar char="​"/>
              <a:defRPr sz="3600" b="1" baseline="0"/>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Click here to add your callout text. Try and keep it relatively short and sweet.</a:t>
            </a:r>
          </a:p>
        </p:txBody>
      </p:sp>
      <p:sp>
        <p:nvSpPr>
          <p:cNvPr id="11" name="Text Placeholder 4">
            <a:extLst>
              <a:ext uri="{FF2B5EF4-FFF2-40B4-BE49-F238E27FC236}">
                <a16:creationId xmlns:a16="http://schemas.microsoft.com/office/drawing/2014/main" id="{CD0F583C-2C4B-464B-AC2F-922F6345A0BB}"/>
              </a:ext>
            </a:extLst>
          </p:cNvPr>
          <p:cNvSpPr>
            <a:spLocks noGrp="1"/>
          </p:cNvSpPr>
          <p:nvPr>
            <p:ph type="body" sz="quarter" idx="30" hasCustomPrompt="1"/>
          </p:nvPr>
        </p:nvSpPr>
        <p:spPr>
          <a:xfrm>
            <a:off x="457200" y="4904172"/>
            <a:ext cx="4114800" cy="1496628"/>
          </a:xfrm>
        </p:spPr>
        <p:txBody>
          <a:bodyPr wrap="square" anchor="b"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sz="1600" b="1" dirty="0">
                <a:latin typeface="PW Centra No2" pitchFamily="2" charset="0"/>
                <a:ea typeface="PW Centra No2" pitchFamily="2" charset="0"/>
              </a:rPr>
              <a:t>― </a:t>
            </a:r>
            <a:r>
              <a:rPr lang="en-US" dirty="0"/>
              <a:t>Click here to add a header. Hit enter, then tab, for body text.</a:t>
            </a:r>
          </a:p>
          <a:p>
            <a:pPr lvl="1"/>
            <a:r>
              <a:rPr lang="en-US" dirty="0"/>
              <a:t>Second level of content goes here. Try to keep it short and simple. Don’t overwhelm the reader with a lot of copy. Convey your point by speaking. </a:t>
            </a:r>
          </a:p>
        </p:txBody>
      </p:sp>
    </p:spTree>
    <p:extLst>
      <p:ext uri="{BB962C8B-B14F-4D97-AF65-F5344CB8AC3E}">
        <p14:creationId xmlns:p14="http://schemas.microsoft.com/office/powerpoint/2010/main" val="1780084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Idea + 3 Text Block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C654C5-E92B-4B23-9EE5-ED166426E2E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78B6F43-E1CD-4E37-AC77-A0333018DD94}"/>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A8E86BF5-8EF9-4830-B020-AB022A731595}"/>
              </a:ext>
            </a:extLst>
          </p:cNvPr>
          <p:cNvSpPr>
            <a:spLocks noGrp="1"/>
          </p:cNvSpPr>
          <p:nvPr>
            <p:ph type="dt" sz="half" idx="12"/>
          </p:nvPr>
        </p:nvSpPr>
        <p:spPr/>
        <p:txBody>
          <a:bodyPr/>
          <a:lstStyle/>
          <a:p>
            <a:endParaRPr lang="en-US"/>
          </a:p>
        </p:txBody>
      </p:sp>
      <p:sp>
        <p:nvSpPr>
          <p:cNvPr id="17"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457200" y="1562100"/>
            <a:ext cx="7510463" cy="1107996"/>
          </a:xfrm>
        </p:spPr>
        <p:txBody>
          <a:bodyPr>
            <a:spAutoFit/>
          </a:bodyPr>
          <a:lstStyle>
            <a:lvl1pPr marL="0" indent="0">
              <a:lnSpc>
                <a:spcPct val="100000"/>
              </a:lnSpc>
              <a:spcBef>
                <a:spcPts val="0"/>
              </a:spcBef>
              <a:spcAft>
                <a:spcPts val="1200"/>
              </a:spcAft>
              <a:buFont typeface="Segoe UI" panose="020B0502040204020203" pitchFamily="34" charset="0"/>
              <a:buChar char="​"/>
              <a:defRPr sz="3600" b="1"/>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Click to edit your callout text. Try to keep it short and simple. </a:t>
            </a:r>
          </a:p>
        </p:txBody>
      </p:sp>
      <p:sp>
        <p:nvSpPr>
          <p:cNvPr id="21"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
        <p:nvSpPr>
          <p:cNvPr id="25" name="Text Placeholder 4">
            <a:extLst>
              <a:ext uri="{FF2B5EF4-FFF2-40B4-BE49-F238E27FC236}">
                <a16:creationId xmlns:a16="http://schemas.microsoft.com/office/drawing/2014/main" id="{CD0F583C-2C4B-464B-AC2F-922F6345A0BB}"/>
              </a:ext>
            </a:extLst>
          </p:cNvPr>
          <p:cNvSpPr>
            <a:spLocks noGrp="1"/>
          </p:cNvSpPr>
          <p:nvPr>
            <p:ph type="body" sz="quarter" idx="27" hasCustomPrompt="1"/>
          </p:nvPr>
        </p:nvSpPr>
        <p:spPr>
          <a:xfrm>
            <a:off x="457201" y="4043281"/>
            <a:ext cx="3216274" cy="1496628"/>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
        <p:nvSpPr>
          <p:cNvPr id="27" name="Text Placeholder 4">
            <a:extLst>
              <a:ext uri="{FF2B5EF4-FFF2-40B4-BE49-F238E27FC236}">
                <a16:creationId xmlns:a16="http://schemas.microsoft.com/office/drawing/2014/main" id="{CD0F583C-2C4B-464B-AC2F-922F6345A0BB}"/>
              </a:ext>
            </a:extLst>
          </p:cNvPr>
          <p:cNvSpPr>
            <a:spLocks noGrp="1"/>
          </p:cNvSpPr>
          <p:nvPr>
            <p:ph type="body" sz="quarter" idx="28" hasCustomPrompt="1"/>
          </p:nvPr>
        </p:nvSpPr>
        <p:spPr>
          <a:xfrm>
            <a:off x="8518526" y="4043281"/>
            <a:ext cx="3216274" cy="1496628"/>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285750" indent="-285750">
              <a:lnSpc>
                <a:spcPct val="150000"/>
              </a:lnSpc>
              <a:spcBef>
                <a:spcPts val="0"/>
              </a:spcBef>
              <a:spcAft>
                <a:spcPts val="1200"/>
              </a:spcAft>
              <a:buFont typeface="Segoe UI" panose="020B0502040204020203" pitchFamily="34" charset="0"/>
              <a:buChar char="​"/>
              <a:defRPr lang="en-US" sz="1400" kern="1200" baseline="0" dirty="0">
                <a:solidFill>
                  <a:schemeClr val="tx1"/>
                </a:solidFill>
                <a:latin typeface="Arial" panose="020B0604020202020204" pitchFamily="34" charset="0"/>
                <a:ea typeface="+mn-ea"/>
                <a:cs typeface="+mn-cs"/>
              </a:defRPr>
            </a:lvl2pPr>
            <a:lvl3pPr marL="342900" indent="0">
              <a:buNone/>
              <a:defRPr/>
            </a:lvl3pPr>
          </a:lstStyle>
          <a:p>
            <a:pPr lvl="0"/>
            <a:r>
              <a:rPr lang="en-US" dirty="0"/>
              <a:t>Click here to add a header. Hit enter, then tab, for body text.</a:t>
            </a:r>
          </a:p>
          <a:p>
            <a:pPr marL="0" lvl="1" indent="0" algn="l" defTabSz="914400" rtl="0" eaLnBrk="1" latinLnBrk="0" hangingPunct="1">
              <a:lnSpc>
                <a:spcPct val="120000"/>
              </a:lnSpc>
              <a:spcBef>
                <a:spcPts val="0"/>
              </a:spcBef>
              <a:spcAft>
                <a:spcPts val="600"/>
              </a:spcAft>
              <a:buFont typeface="Segoe UI" panose="020B0502040204020203" pitchFamily="34" charset="0"/>
              <a:buChar char="​"/>
            </a:pPr>
            <a:r>
              <a:rPr lang="en-US" dirty="0"/>
              <a:t>Second level of content goes here. Try to keep it simple. Don’t overwhelm the reader with a lot of copy. </a:t>
            </a:r>
          </a:p>
        </p:txBody>
      </p:sp>
      <p:sp>
        <p:nvSpPr>
          <p:cNvPr id="28" name="Text Placeholder 4">
            <a:extLst>
              <a:ext uri="{FF2B5EF4-FFF2-40B4-BE49-F238E27FC236}">
                <a16:creationId xmlns:a16="http://schemas.microsoft.com/office/drawing/2014/main" id="{CD0F583C-2C4B-464B-AC2F-922F6345A0BB}"/>
              </a:ext>
            </a:extLst>
          </p:cNvPr>
          <p:cNvSpPr>
            <a:spLocks noGrp="1"/>
          </p:cNvSpPr>
          <p:nvPr>
            <p:ph type="body" sz="quarter" idx="29" hasCustomPrompt="1"/>
          </p:nvPr>
        </p:nvSpPr>
        <p:spPr>
          <a:xfrm>
            <a:off x="4487864" y="4043281"/>
            <a:ext cx="3216274" cy="1496628"/>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285750" indent="-285750">
              <a:lnSpc>
                <a:spcPct val="150000"/>
              </a:lnSpc>
              <a:spcBef>
                <a:spcPts val="0"/>
              </a:spcBef>
              <a:spcAft>
                <a:spcPts val="1200"/>
              </a:spcAft>
              <a:buFont typeface="Segoe UI" panose="020B0502040204020203" pitchFamily="34" charset="0"/>
              <a:buChar char="​"/>
              <a:defRPr lang="en-US" sz="1400" kern="1200" baseline="0" dirty="0">
                <a:solidFill>
                  <a:schemeClr val="tx1"/>
                </a:solidFill>
                <a:latin typeface="Arial" panose="020B0604020202020204" pitchFamily="34" charset="0"/>
                <a:ea typeface="+mn-ea"/>
                <a:cs typeface="+mn-cs"/>
              </a:defRPr>
            </a:lvl2pPr>
            <a:lvl3pPr marL="342900" indent="0">
              <a:buNone/>
              <a:defRPr/>
            </a:lvl3pPr>
          </a:lstStyle>
          <a:p>
            <a:pPr lvl="0"/>
            <a:r>
              <a:rPr lang="en-US" dirty="0"/>
              <a:t>Click here to add a header. Hit enter, then tab, for body text.</a:t>
            </a:r>
          </a:p>
          <a:p>
            <a:pPr marL="0" lvl="1" indent="0" algn="l" defTabSz="914400" rtl="0" eaLnBrk="1" latinLnBrk="0" hangingPunct="1">
              <a:lnSpc>
                <a:spcPct val="120000"/>
              </a:lnSpc>
              <a:spcBef>
                <a:spcPts val="0"/>
              </a:spcBef>
              <a:spcAft>
                <a:spcPts val="600"/>
              </a:spcAft>
              <a:buFont typeface="Segoe UI" panose="020B0502040204020203" pitchFamily="34" charset="0"/>
              <a:buChar char="​"/>
            </a:pPr>
            <a:r>
              <a:rPr lang="en-US" dirty="0"/>
              <a:t>Second level of content goes here. Try to keep it simple. Don’t overwhelm the reader with a lot of copy. </a:t>
            </a:r>
          </a:p>
        </p:txBody>
      </p:sp>
    </p:spTree>
    <p:extLst>
      <p:ext uri="{BB962C8B-B14F-4D97-AF65-F5344CB8AC3E}">
        <p14:creationId xmlns:p14="http://schemas.microsoft.com/office/powerpoint/2010/main" val="370156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Idea + 4 Text Block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C654C5-E92B-4B23-9EE5-ED166426E2E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78B6F43-E1CD-4E37-AC77-A0333018DD94}"/>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A8E86BF5-8EF9-4830-B020-AB022A731595}"/>
              </a:ext>
            </a:extLst>
          </p:cNvPr>
          <p:cNvSpPr>
            <a:spLocks noGrp="1"/>
          </p:cNvSpPr>
          <p:nvPr>
            <p:ph type="dt" sz="half" idx="12"/>
          </p:nvPr>
        </p:nvSpPr>
        <p:spPr/>
        <p:txBody>
          <a:bodyPr/>
          <a:lstStyle/>
          <a:p>
            <a:endParaRPr lang="en-US"/>
          </a:p>
        </p:txBody>
      </p:sp>
      <p:sp>
        <p:nvSpPr>
          <p:cNvPr id="10"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457200" y="1562100"/>
            <a:ext cx="7510463" cy="1107996"/>
          </a:xfrm>
        </p:spPr>
        <p:txBody>
          <a:bodyPr>
            <a:spAutoFit/>
          </a:bodyPr>
          <a:lstStyle>
            <a:lvl1pPr marL="0" indent="0">
              <a:lnSpc>
                <a:spcPct val="100000"/>
              </a:lnSpc>
              <a:spcBef>
                <a:spcPts val="0"/>
              </a:spcBef>
              <a:spcAft>
                <a:spcPts val="1200"/>
              </a:spcAft>
              <a:buFont typeface="Segoe UI" panose="020B0502040204020203" pitchFamily="34" charset="0"/>
              <a:buChar char="​"/>
              <a:defRPr sz="3600" b="1" baseline="0"/>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Click to edit your callout text. Try to keep it short and simple. </a:t>
            </a:r>
          </a:p>
        </p:txBody>
      </p:sp>
      <p:sp>
        <p:nvSpPr>
          <p:cNvPr id="23"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
        <p:nvSpPr>
          <p:cNvPr id="25" name="Text Placeholder 4">
            <a:extLst>
              <a:ext uri="{FF2B5EF4-FFF2-40B4-BE49-F238E27FC236}">
                <a16:creationId xmlns:a16="http://schemas.microsoft.com/office/drawing/2014/main" id="{CD0F583C-2C4B-464B-AC2F-922F6345A0BB}"/>
              </a:ext>
            </a:extLst>
          </p:cNvPr>
          <p:cNvSpPr>
            <a:spLocks noGrp="1"/>
          </p:cNvSpPr>
          <p:nvPr>
            <p:ph type="body" sz="quarter" idx="27" hasCustomPrompt="1"/>
          </p:nvPr>
        </p:nvSpPr>
        <p:spPr>
          <a:xfrm>
            <a:off x="3392488" y="4043281"/>
            <a:ext cx="2481346" cy="2050626"/>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
        <p:nvSpPr>
          <p:cNvPr id="27" name="Text Placeholder 4">
            <a:extLst>
              <a:ext uri="{FF2B5EF4-FFF2-40B4-BE49-F238E27FC236}">
                <a16:creationId xmlns:a16="http://schemas.microsoft.com/office/drawing/2014/main" id="{CD0F583C-2C4B-464B-AC2F-922F6345A0BB}"/>
              </a:ext>
            </a:extLst>
          </p:cNvPr>
          <p:cNvSpPr>
            <a:spLocks noGrp="1"/>
          </p:cNvSpPr>
          <p:nvPr>
            <p:ph type="body" sz="quarter" idx="28" hasCustomPrompt="1"/>
          </p:nvPr>
        </p:nvSpPr>
        <p:spPr>
          <a:xfrm>
            <a:off x="6327775" y="4043281"/>
            <a:ext cx="2481346" cy="2050626"/>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
        <p:nvSpPr>
          <p:cNvPr id="28" name="Text Placeholder 4">
            <a:extLst>
              <a:ext uri="{FF2B5EF4-FFF2-40B4-BE49-F238E27FC236}">
                <a16:creationId xmlns:a16="http://schemas.microsoft.com/office/drawing/2014/main" id="{CD0F583C-2C4B-464B-AC2F-922F6345A0BB}"/>
              </a:ext>
            </a:extLst>
          </p:cNvPr>
          <p:cNvSpPr>
            <a:spLocks noGrp="1"/>
          </p:cNvSpPr>
          <p:nvPr>
            <p:ph type="body" sz="quarter" idx="29" hasCustomPrompt="1"/>
          </p:nvPr>
        </p:nvSpPr>
        <p:spPr>
          <a:xfrm>
            <a:off x="9263062" y="4043281"/>
            <a:ext cx="2481346" cy="2050626"/>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
        <p:nvSpPr>
          <p:cNvPr id="29" name="Text Placeholder 4">
            <a:extLst>
              <a:ext uri="{FF2B5EF4-FFF2-40B4-BE49-F238E27FC236}">
                <a16:creationId xmlns:a16="http://schemas.microsoft.com/office/drawing/2014/main" id="{CD0F583C-2C4B-464B-AC2F-922F6345A0BB}"/>
              </a:ext>
            </a:extLst>
          </p:cNvPr>
          <p:cNvSpPr>
            <a:spLocks noGrp="1"/>
          </p:cNvSpPr>
          <p:nvPr>
            <p:ph type="body" sz="quarter" idx="30" hasCustomPrompt="1"/>
          </p:nvPr>
        </p:nvSpPr>
        <p:spPr>
          <a:xfrm>
            <a:off x="457201" y="4043281"/>
            <a:ext cx="2481346" cy="2050626"/>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Tree>
    <p:extLst>
      <p:ext uri="{BB962C8B-B14F-4D97-AF65-F5344CB8AC3E}">
        <p14:creationId xmlns:p14="http://schemas.microsoft.com/office/powerpoint/2010/main" val="188688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 Caption Box Layout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9060C73-81CE-4497-AA65-02CEE4867E14}"/>
              </a:ext>
            </a:extLst>
          </p:cNvPr>
          <p:cNvSpPr>
            <a:spLocks noGrp="1"/>
          </p:cNvSpPr>
          <p:nvPr>
            <p:ph type="pic" idx="1"/>
          </p:nvPr>
        </p:nvSpPr>
        <p:spPr>
          <a:xfrm>
            <a:off x="0" y="0"/>
            <a:ext cx="12192000" cy="6857999"/>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5" name="Text Placeholder 4">
            <a:extLst>
              <a:ext uri="{FF2B5EF4-FFF2-40B4-BE49-F238E27FC236}">
                <a16:creationId xmlns:a16="http://schemas.microsoft.com/office/drawing/2014/main" id="{CD0F583C-2C4B-464B-AC2F-922F6345A0BB}"/>
              </a:ext>
            </a:extLst>
          </p:cNvPr>
          <p:cNvSpPr>
            <a:spLocks noGrp="1"/>
          </p:cNvSpPr>
          <p:nvPr>
            <p:ph type="body" sz="quarter" idx="10" hasCustomPrompt="1"/>
          </p:nvPr>
        </p:nvSpPr>
        <p:spPr>
          <a:xfrm>
            <a:off x="7620000" y="474512"/>
            <a:ext cx="4114800" cy="2130968"/>
          </a:xfrm>
          <a:solidFill>
            <a:schemeClr val="tx1"/>
          </a:solidFill>
        </p:spPr>
        <p:txBody>
          <a:bodyPr wrap="square" lIns="182880" tIns="182880" rIns="182880" bIns="182880" anchor="b" anchorCtr="0">
            <a:spAutoFit/>
          </a:bodyPr>
          <a:lstStyle>
            <a:lvl1pPr marL="0" indent="0">
              <a:lnSpc>
                <a:spcPct val="120000"/>
              </a:lnSpc>
              <a:spcBef>
                <a:spcPts val="0"/>
              </a:spcBef>
              <a:spcAft>
                <a:spcPts val="1200"/>
              </a:spcAft>
              <a:buFont typeface="Segoe UI" panose="020B0502040204020203" pitchFamily="34" charset="0"/>
              <a:buChar char="​"/>
              <a:defRPr sz="1600" b="1">
                <a:solidFill>
                  <a:schemeClr val="bg1"/>
                </a:solidFill>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a:solidFill>
                  <a:schemeClr val="bg1"/>
                </a:solidFill>
              </a:defRPr>
            </a:lvl2pPr>
            <a:lvl3pPr marL="342900" indent="0">
              <a:buNone/>
              <a:defRPr/>
            </a:lvl3pPr>
          </a:lstStyle>
          <a:p>
            <a:pPr lvl="0"/>
            <a:r>
              <a:rPr lang="en-US" sz="1100" b="1" dirty="0">
                <a:latin typeface="PW Centra No2" pitchFamily="2" charset="0"/>
                <a:ea typeface="PW Centra No2" pitchFamily="2" charset="0"/>
              </a:rPr>
              <a:t>― </a:t>
            </a:r>
            <a:r>
              <a:rPr lang="en-US" dirty="0"/>
              <a:t>Click here to add a header. Hit enter, then tab, for body text.</a:t>
            </a:r>
          </a:p>
          <a:p>
            <a:pPr lvl="1"/>
            <a:r>
              <a:rPr lang="en-US" dirty="0"/>
              <a:t>Second level of content goes here. Try to keep it short and simple. Don’t overwhelm the reader with a lot of copy. Convey your point by speaking. </a:t>
            </a:r>
          </a:p>
        </p:txBody>
      </p:sp>
      <p:sp>
        <p:nvSpPr>
          <p:cNvPr id="9" name="Text Placeholder 8"/>
          <p:cNvSpPr>
            <a:spLocks noGrp="1"/>
          </p:cNvSpPr>
          <p:nvPr>
            <p:ph type="body" sz="quarter" idx="11" hasCustomPrompt="1"/>
          </p:nvPr>
        </p:nvSpPr>
        <p:spPr>
          <a:xfrm>
            <a:off x="457200" y="5821795"/>
            <a:ext cx="4315669" cy="585801"/>
          </a:xfrm>
          <a:solidFill>
            <a:schemeClr val="bg1"/>
          </a:solidFill>
        </p:spPr>
        <p:txBody>
          <a:bodyPr wrap="none" lIns="109728" tIns="109728" rIns="109728" bIns="109728">
            <a:spAutoFit/>
          </a:bodyPr>
          <a:lstStyle>
            <a:lvl1pPr marL="0" marR="0" indent="0" algn="l" defTabSz="914400" rtl="0" eaLnBrk="1" fontAlgn="auto" latinLnBrk="0" hangingPunct="1">
              <a:lnSpc>
                <a:spcPct val="110000"/>
              </a:lnSpc>
              <a:spcBef>
                <a:spcPts val="1800"/>
              </a:spcBef>
              <a:spcAft>
                <a:spcPts val="200"/>
              </a:spcAft>
              <a:buClrTx/>
              <a:buSzTx/>
              <a:buFont typeface="Segoe UI" panose="020B0502040204020203" pitchFamily="34" charset="0"/>
              <a:buChar char="​"/>
              <a:tabLst/>
              <a:defRPr kumimoji="0" lang="en-US" sz="1000" b="1" i="0" u="none" strike="noStrike" kern="1200" cap="none" spc="0" normalizeH="0" baseline="0">
                <a:ln>
                  <a:noFill/>
                </a:ln>
                <a:solidFill>
                  <a:srgbClr val="000000"/>
                </a:solidFill>
                <a:effectLst/>
                <a:uLnTx/>
                <a:uFillTx/>
                <a:latin typeface="Arial" panose="020B0604020202020204" pitchFamily="34" charset="0"/>
                <a:ea typeface="+mn-ea"/>
                <a:cs typeface="+mn-cs"/>
              </a:defRPr>
            </a:lvl1pPr>
            <a:lvl2pPr marL="230188" indent="-230188">
              <a:defRPr kumimoji="0" lang="en-US" sz="1000" b="0" i="0" u="none" strike="noStrike" kern="1200" cap="none" spc="0" normalizeH="0" baseline="0" dirty="0" smtClean="0">
                <a:ln>
                  <a:noFill/>
                </a:ln>
                <a:solidFill>
                  <a:srgbClr val="000000"/>
                </a:solidFill>
                <a:effectLst/>
                <a:uLnTx/>
                <a:uFillTx/>
                <a:latin typeface="Arial" panose="020B0604020202020204" pitchFamily="34" charset="0"/>
                <a:ea typeface="+mn-ea"/>
                <a:cs typeface="+mn-cs"/>
              </a:defRPr>
            </a:lvl2pPr>
          </a:lstStyle>
          <a:p>
            <a:pPr marL="0" marR="0" lvl="0" indent="0" algn="l" defTabSz="914400" rtl="0" eaLnBrk="1" fontAlgn="auto" latinLnBrk="0" hangingPunct="1">
              <a:lnSpc>
                <a:spcPct val="110000"/>
              </a:lnSpc>
              <a:spcBef>
                <a:spcPts val="1800"/>
              </a:spcBef>
              <a:spcAft>
                <a:spcPts val="200"/>
              </a:spcAft>
              <a:buClrTx/>
              <a:buSzTx/>
              <a:buFont typeface="Segoe UI" panose="020B0502040204020203" pitchFamily="34" charset="0"/>
              <a:buChar char="​"/>
              <a:tabLst/>
              <a:defRPr/>
            </a:pPr>
            <a:r>
              <a:rPr kumimoji="0" lang="en-US" sz="1000" b="1" i="0" u="none" strike="noStrike" kern="1200" cap="none" spc="0" normalizeH="0" baseline="0" noProof="0" dirty="0">
                <a:ln>
                  <a:noFill/>
                </a:ln>
                <a:solidFill>
                  <a:srgbClr val="000000"/>
                </a:solidFill>
                <a:effectLst/>
                <a:uLnTx/>
                <a:uFillTx/>
                <a:latin typeface="PW Centra No2"/>
                <a:ea typeface="+mn-ea"/>
                <a:cs typeface="+mn-cs"/>
              </a:rPr>
              <a:t>Type project name here. Hit enter, then tab to enter location below.</a:t>
            </a:r>
          </a:p>
          <a:p>
            <a:pPr marL="0" marR="0" lvl="1" indent="0" algn="l" defTabSz="914400" rtl="0" eaLnBrk="1" fontAlgn="auto" latinLnBrk="0" hangingPunct="1">
              <a:lnSpc>
                <a:spcPct val="110000"/>
              </a:lnSpc>
              <a:spcBef>
                <a:spcPts val="0"/>
              </a:spcBef>
              <a:spcAft>
                <a:spcPts val="200"/>
              </a:spcAft>
              <a:buClrTx/>
              <a:buSzTx/>
              <a:buFont typeface="Segoe UI" panose="020B0502040204020203" pitchFamily="34" charset="0"/>
              <a:buChar char="​"/>
              <a:tabLst/>
              <a:defRPr/>
            </a:pPr>
            <a:r>
              <a:rPr lang="en-US" dirty="0"/>
              <a:t>Second level</a:t>
            </a:r>
          </a:p>
        </p:txBody>
      </p:sp>
    </p:spTree>
    <p:extLst>
      <p:ext uri="{BB962C8B-B14F-4D97-AF65-F5344CB8AC3E}">
        <p14:creationId xmlns:p14="http://schemas.microsoft.com/office/powerpoint/2010/main" val="398424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 Caption Box Layout 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25195AF-5610-4B91-B190-82018ABC3776}"/>
              </a:ext>
            </a:extLst>
          </p:cNvPr>
          <p:cNvSpPr>
            <a:spLocks noGrp="1"/>
          </p:cNvSpPr>
          <p:nvPr>
            <p:ph type="dt" sz="half" idx="12"/>
          </p:nvPr>
        </p:nvSpPr>
        <p:spPr/>
        <p:txBody>
          <a:bodyPr/>
          <a:lstStyle/>
          <a:p>
            <a:endParaRPr lang="en-US" dirty="0"/>
          </a:p>
        </p:txBody>
      </p:sp>
      <p:sp>
        <p:nvSpPr>
          <p:cNvPr id="6" name="Picture Placeholder 2">
            <a:extLst>
              <a:ext uri="{FF2B5EF4-FFF2-40B4-BE49-F238E27FC236}">
                <a16:creationId xmlns:a16="http://schemas.microsoft.com/office/drawing/2014/main" id="{E25090AE-5EE1-46EC-A889-841B65779633}"/>
              </a:ext>
            </a:extLst>
          </p:cNvPr>
          <p:cNvSpPr>
            <a:spLocks noGrp="1"/>
          </p:cNvSpPr>
          <p:nvPr>
            <p:ph type="pic" idx="1"/>
          </p:nvPr>
        </p:nvSpPr>
        <p:spPr>
          <a:xfrm>
            <a:off x="2339788" y="0"/>
            <a:ext cx="9852212" cy="6857999"/>
          </a:xfrm>
          <a:solidFill>
            <a:schemeClr val="bg1">
              <a:lumMod val="9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Text Placeholder 4">
            <a:extLst>
              <a:ext uri="{FF2B5EF4-FFF2-40B4-BE49-F238E27FC236}">
                <a16:creationId xmlns:a16="http://schemas.microsoft.com/office/drawing/2014/main" id="{311B8209-6655-49FF-A4B2-DB74DFB91C84}"/>
              </a:ext>
            </a:extLst>
          </p:cNvPr>
          <p:cNvSpPr>
            <a:spLocks noGrp="1"/>
          </p:cNvSpPr>
          <p:nvPr>
            <p:ph type="body" sz="quarter" idx="11" hasCustomPrompt="1"/>
          </p:nvPr>
        </p:nvSpPr>
        <p:spPr>
          <a:xfrm>
            <a:off x="457200" y="457200"/>
            <a:ext cx="3759200" cy="1865960"/>
          </a:xfrm>
          <a:solidFill>
            <a:schemeClr val="accent2"/>
          </a:solidFill>
        </p:spPr>
        <p:txBody>
          <a:bodyPr lIns="182880" tIns="182880" rIns="182880" bIns="182880" anchor="t" anchorCtr="0">
            <a:spAutoFit/>
          </a:bodyPr>
          <a:lstStyle>
            <a:lvl1pPr marL="0" indent="0">
              <a:lnSpc>
                <a:spcPct val="120000"/>
              </a:lnSpc>
              <a:spcBef>
                <a:spcPts val="0"/>
              </a:spcBef>
              <a:spcAft>
                <a:spcPts val="1200"/>
              </a:spcAft>
              <a:buFont typeface="Segoe UI" panose="020B0502040204020203" pitchFamily="34" charset="0"/>
              <a:buChar char="​"/>
              <a:defRPr sz="1600" b="1">
                <a:solidFill>
                  <a:schemeClr val="bg1"/>
                </a:solidFill>
                <a:latin typeface="Arial" panose="020B0604020202020204" pitchFamily="34" charset="0"/>
              </a:defRPr>
            </a:lvl1pPr>
            <a:lvl2pPr marL="0" indent="0">
              <a:lnSpc>
                <a:spcPct val="120000"/>
              </a:lnSpc>
              <a:spcBef>
                <a:spcPts val="0"/>
              </a:spcBef>
              <a:spcAft>
                <a:spcPts val="1200"/>
              </a:spcAft>
              <a:buFont typeface="Segoe UI" panose="020B0502040204020203" pitchFamily="34" charset="0"/>
              <a:buChar char="​"/>
              <a:defRPr sz="1400">
                <a:solidFill>
                  <a:schemeClr val="bg1"/>
                </a:solidFill>
              </a:defRPr>
            </a:lvl2pPr>
            <a:lvl3pPr marL="342900" indent="0">
              <a:buNone/>
              <a:defRPr/>
            </a:lvl3pPr>
          </a:lstStyle>
          <a:p>
            <a:pPr lvl="0"/>
            <a:r>
              <a:rPr lang="en-US" sz="1100" b="1" dirty="0">
                <a:latin typeface="PW Centra No2" pitchFamily="2" charset="0"/>
                <a:ea typeface="PW Centra No2" pitchFamily="2" charset="0"/>
              </a:rPr>
              <a:t>― </a:t>
            </a:r>
            <a:r>
              <a:rPr lang="en-US" dirty="0"/>
              <a:t>Click here to add a header. Hit enter, then tab, for body text.</a:t>
            </a:r>
          </a:p>
          <a:p>
            <a:pPr lvl="1"/>
            <a:r>
              <a:rPr lang="en-US" dirty="0"/>
              <a:t>Second level of content goes here. Try to keep it simple. Don’t overwhelm the reader with a lot of copy. </a:t>
            </a:r>
          </a:p>
        </p:txBody>
      </p:sp>
      <p:sp>
        <p:nvSpPr>
          <p:cNvPr id="8" name="Text Placeholder 7">
            <a:extLst>
              <a:ext uri="{FF2B5EF4-FFF2-40B4-BE49-F238E27FC236}">
                <a16:creationId xmlns:a16="http://schemas.microsoft.com/office/drawing/2014/main" id="{88DE731B-1326-4308-A9F4-2220B46DC678}"/>
              </a:ext>
            </a:extLst>
          </p:cNvPr>
          <p:cNvSpPr>
            <a:spLocks noGrp="1"/>
          </p:cNvSpPr>
          <p:nvPr>
            <p:ph type="body" sz="quarter" idx="16" hasCustomPrompt="1"/>
          </p:nvPr>
        </p:nvSpPr>
        <p:spPr>
          <a:xfrm>
            <a:off x="457199" y="5900289"/>
            <a:ext cx="1704135" cy="715581"/>
          </a:xfrm>
          <a:solidFill>
            <a:schemeClr val="bg1"/>
          </a:solidFill>
        </p:spPr>
        <p:txBody>
          <a:bodyPr wrap="square" lIns="0" tIns="0" rIns="0" bIns="0">
            <a:spAutoFit/>
          </a:bodyPr>
          <a:lstStyle>
            <a:lvl1pPr marL="0" indent="0" algn="r">
              <a:buFont typeface="Segoe UI" panose="020B0502040204020203" pitchFamily="34" charset="0"/>
              <a:buChar char="​"/>
              <a:defRPr sz="1000" b="1" baseline="0"/>
            </a:lvl1pPr>
            <a:lvl2pPr marL="0" indent="0" algn="r">
              <a:spcBef>
                <a:spcPts val="0"/>
              </a:spcBef>
              <a:buFont typeface="Segoe UI" panose="020B0502040204020203" pitchFamily="34" charset="0"/>
              <a:buChar char="​"/>
              <a:defRPr sz="1000"/>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
        <p:nvSpPr>
          <p:cNvPr id="10" name="Text Placeholder 10">
            <a:extLst>
              <a:ext uri="{FF2B5EF4-FFF2-40B4-BE49-F238E27FC236}">
                <a16:creationId xmlns:a16="http://schemas.microsoft.com/office/drawing/2014/main" id="{050BDEBE-4108-4F27-B0CE-DE4201C1B1B1}"/>
              </a:ext>
            </a:extLst>
          </p:cNvPr>
          <p:cNvSpPr>
            <a:spLocks noGrp="1"/>
          </p:cNvSpPr>
          <p:nvPr>
            <p:ph type="body" sz="quarter" idx="20" hasCustomPrompt="1"/>
          </p:nvPr>
        </p:nvSpPr>
        <p:spPr>
          <a:xfrm rot="10800000">
            <a:off x="2051606" y="5698699"/>
            <a:ext cx="109728" cy="100584"/>
          </a:xfrm>
          <a:blipFill>
            <a:blip r:embed="rId2"/>
            <a:stretch>
              <a:fillRect/>
            </a:stretch>
          </a:blipFill>
        </p:spPr>
        <p:txBody>
          <a:bodyPr>
            <a:norm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239974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ject: Intro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535A70F-615B-482B-BD11-B01F6463DA9B}"/>
              </a:ext>
            </a:extLst>
          </p:cNvPr>
          <p:cNvSpPr>
            <a:spLocks noGrp="1"/>
          </p:cNvSpPr>
          <p:nvPr>
            <p:ph type="pic" sz="quarter" idx="13"/>
          </p:nvPr>
        </p:nvSpPr>
        <p:spPr>
          <a:xfrm>
            <a:off x="6705601" y="0"/>
            <a:ext cx="5486399" cy="685800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0" name="Title 1">
            <a:extLst>
              <a:ext uri="{FF2B5EF4-FFF2-40B4-BE49-F238E27FC236}">
                <a16:creationId xmlns:a16="http://schemas.microsoft.com/office/drawing/2014/main" id="{03B3ADF3-F160-4DEC-BD3E-C744227E89B7}"/>
              </a:ext>
            </a:extLst>
          </p:cNvPr>
          <p:cNvSpPr>
            <a:spLocks noGrp="1"/>
          </p:cNvSpPr>
          <p:nvPr>
            <p:ph type="title" hasCustomPrompt="1"/>
          </p:nvPr>
        </p:nvSpPr>
        <p:spPr>
          <a:xfrm>
            <a:off x="463923" y="457200"/>
            <a:ext cx="4804544" cy="369332"/>
          </a:xfrm>
        </p:spPr>
        <p:txBody>
          <a:bodyPr wrap="square">
            <a:spAutoFit/>
          </a:bodyPr>
          <a:lstStyle>
            <a:lvl1pPr>
              <a:lnSpc>
                <a:spcPct val="100000"/>
              </a:lnSpc>
              <a:spcAft>
                <a:spcPts val="1800"/>
              </a:spcAft>
              <a:defRPr sz="2400"/>
            </a:lvl1pPr>
          </a:lstStyle>
          <a:p>
            <a:r>
              <a:rPr lang="en-US" dirty="0"/>
              <a:t>Project Title Goes Here</a:t>
            </a:r>
          </a:p>
        </p:txBody>
      </p:sp>
      <p:sp>
        <p:nvSpPr>
          <p:cNvPr id="11" name="TextBox 10">
            <a:extLst>
              <a:ext uri="{FF2B5EF4-FFF2-40B4-BE49-F238E27FC236}">
                <a16:creationId xmlns:a16="http://schemas.microsoft.com/office/drawing/2014/main" id="{BAF5EF0E-DFCF-451F-83D4-023E062DE2AF}"/>
              </a:ext>
            </a:extLst>
          </p:cNvPr>
          <p:cNvSpPr txBox="1"/>
          <p:nvPr userDrawn="1"/>
        </p:nvSpPr>
        <p:spPr>
          <a:xfrm>
            <a:off x="457200" y="1584920"/>
            <a:ext cx="732329" cy="242823"/>
          </a:xfrm>
          <a:prstGeom prst="rect">
            <a:avLst/>
          </a:prstGeom>
          <a:noFill/>
        </p:spPr>
        <p:txBody>
          <a:bodyPr wrap="square" lIns="0" tIns="0" rIns="0" bIns="0" rtlCol="0" anchor="t" anchorCtr="0">
            <a:spAutoFit/>
          </a:bodyPr>
          <a:lstStyle/>
          <a:p>
            <a:pPr>
              <a:lnSpc>
                <a:spcPct val="150000"/>
              </a:lnSpc>
              <a:spcAft>
                <a:spcPts val="600"/>
              </a:spcAft>
            </a:pPr>
            <a:r>
              <a:rPr lang="en-US" sz="1200" b="1" dirty="0">
                <a:latin typeface="Arial" panose="020B0604020202020204" pitchFamily="34" charset="0"/>
                <a:ea typeface="PW Centra No2" pitchFamily="2" charset="0"/>
              </a:rPr>
              <a:t>Location:</a:t>
            </a:r>
          </a:p>
        </p:txBody>
      </p:sp>
      <p:sp>
        <p:nvSpPr>
          <p:cNvPr id="14" name="TextBox 13">
            <a:extLst>
              <a:ext uri="{FF2B5EF4-FFF2-40B4-BE49-F238E27FC236}">
                <a16:creationId xmlns:a16="http://schemas.microsoft.com/office/drawing/2014/main" id="{52EEC3FF-2917-4A31-8748-477799D326D5}"/>
              </a:ext>
            </a:extLst>
          </p:cNvPr>
          <p:cNvSpPr txBox="1"/>
          <p:nvPr userDrawn="1"/>
        </p:nvSpPr>
        <p:spPr>
          <a:xfrm>
            <a:off x="457200" y="1941961"/>
            <a:ext cx="732329" cy="242823"/>
          </a:xfrm>
          <a:prstGeom prst="rect">
            <a:avLst/>
          </a:prstGeom>
          <a:noFill/>
        </p:spPr>
        <p:txBody>
          <a:bodyPr wrap="square" lIns="0" tIns="0" rIns="0" bIns="0" rtlCol="0" anchor="b" anchorCtr="0">
            <a:spAutoFit/>
          </a:bodyPr>
          <a:lstStyle/>
          <a:p>
            <a:pPr>
              <a:lnSpc>
                <a:spcPct val="150000"/>
              </a:lnSpc>
              <a:spcAft>
                <a:spcPts val="600"/>
              </a:spcAft>
            </a:pPr>
            <a:r>
              <a:rPr lang="en-US" sz="1200" b="1" dirty="0">
                <a:latin typeface="Arial" panose="020B0604020202020204" pitchFamily="34" charset="0"/>
                <a:ea typeface="PW Centra No2" pitchFamily="2" charset="0"/>
              </a:rPr>
              <a:t>Client:</a:t>
            </a:r>
            <a:endParaRPr lang="en-US" sz="1200" dirty="0">
              <a:latin typeface="Arial" panose="020B0604020202020204" pitchFamily="34" charset="0"/>
              <a:ea typeface="PW Centra No2" pitchFamily="2" charset="0"/>
            </a:endParaRPr>
          </a:p>
        </p:txBody>
      </p:sp>
      <p:sp>
        <p:nvSpPr>
          <p:cNvPr id="17" name="Text Placeholder 14">
            <a:extLst>
              <a:ext uri="{FF2B5EF4-FFF2-40B4-BE49-F238E27FC236}">
                <a16:creationId xmlns:a16="http://schemas.microsoft.com/office/drawing/2014/main" id="{158CBB80-AFAD-4B6C-82E9-278BA4301F02}"/>
              </a:ext>
            </a:extLst>
          </p:cNvPr>
          <p:cNvSpPr>
            <a:spLocks noGrp="1"/>
          </p:cNvSpPr>
          <p:nvPr>
            <p:ph type="body" sz="quarter" idx="14" hasCustomPrompt="1"/>
          </p:nvPr>
        </p:nvSpPr>
        <p:spPr>
          <a:xfrm>
            <a:off x="1189530" y="1571345"/>
            <a:ext cx="4078938" cy="277541"/>
          </a:xfrm>
        </p:spPr>
        <p:txBody>
          <a:bodyPr anchor="ctr">
            <a:normAutofit/>
          </a:bodyPr>
          <a:lstStyle>
            <a:lvl1pPr marL="0" indent="0">
              <a:buNone/>
              <a:defRPr sz="1200"/>
            </a:lvl1pPr>
            <a:lvl2pPr marL="174625" indent="0">
              <a:buNone/>
              <a:defRPr/>
            </a:lvl2pPr>
          </a:lstStyle>
          <a:p>
            <a:pPr lvl="0"/>
            <a:r>
              <a:rPr lang="en-US" dirty="0"/>
              <a:t>Location, Location</a:t>
            </a:r>
          </a:p>
        </p:txBody>
      </p:sp>
      <p:sp>
        <p:nvSpPr>
          <p:cNvPr id="18" name="Text Placeholder 14">
            <a:extLst>
              <a:ext uri="{FF2B5EF4-FFF2-40B4-BE49-F238E27FC236}">
                <a16:creationId xmlns:a16="http://schemas.microsoft.com/office/drawing/2014/main" id="{6B443450-6A39-4760-AFF5-AEC140A3995E}"/>
              </a:ext>
            </a:extLst>
          </p:cNvPr>
          <p:cNvSpPr>
            <a:spLocks noGrp="1"/>
          </p:cNvSpPr>
          <p:nvPr>
            <p:ph type="body" sz="quarter" idx="15" hasCustomPrompt="1"/>
          </p:nvPr>
        </p:nvSpPr>
        <p:spPr>
          <a:xfrm>
            <a:off x="968090" y="1920819"/>
            <a:ext cx="4300377" cy="277541"/>
          </a:xfrm>
        </p:spPr>
        <p:txBody>
          <a:bodyPr anchor="ctr">
            <a:normAutofit/>
          </a:bodyPr>
          <a:lstStyle>
            <a:lvl1pPr marL="0" indent="0">
              <a:buNone/>
              <a:defRPr sz="1200"/>
            </a:lvl1pPr>
            <a:lvl2pPr marL="174625" indent="0">
              <a:buNone/>
              <a:defRPr/>
            </a:lvl2pPr>
          </a:lstStyle>
          <a:p>
            <a:pPr lvl="0"/>
            <a:r>
              <a:rPr lang="en-US" dirty="0"/>
              <a:t>Client Name Goes Here</a:t>
            </a:r>
          </a:p>
        </p:txBody>
      </p:sp>
      <p:sp>
        <p:nvSpPr>
          <p:cNvPr id="19" name="Text Placeholder 20">
            <a:extLst>
              <a:ext uri="{FF2B5EF4-FFF2-40B4-BE49-F238E27FC236}">
                <a16:creationId xmlns:a16="http://schemas.microsoft.com/office/drawing/2014/main" id="{160A024A-0DB5-47BC-83E2-AF47762007AB}"/>
              </a:ext>
            </a:extLst>
          </p:cNvPr>
          <p:cNvSpPr>
            <a:spLocks noGrp="1"/>
          </p:cNvSpPr>
          <p:nvPr>
            <p:ph type="body" sz="quarter" idx="16" hasCustomPrompt="1"/>
          </p:nvPr>
        </p:nvSpPr>
        <p:spPr>
          <a:xfrm>
            <a:off x="463923" y="4923473"/>
            <a:ext cx="4811267" cy="1477328"/>
          </a:xfrm>
        </p:spPr>
        <p:txBody>
          <a:bodyPr wrap="square" anchor="b">
            <a:spAutoFit/>
          </a:bodyPr>
          <a:lstStyle>
            <a:lvl1pPr marL="0" indent="0">
              <a:lnSpc>
                <a:spcPct val="150000"/>
              </a:lnSpc>
              <a:spcBef>
                <a:spcPts val="0"/>
              </a:spcBef>
              <a:spcAft>
                <a:spcPts val="1200"/>
              </a:spcAft>
              <a:buNone/>
              <a:defRPr sz="1600" baseline="0"/>
            </a:lvl1pPr>
            <a:lvl2pPr marL="174625" indent="0">
              <a:buNone/>
              <a:defRPr/>
            </a:lvl2pPr>
          </a:lstStyle>
          <a:p>
            <a:pPr lvl="0"/>
            <a:r>
              <a:rPr lang="en-US" dirty="0"/>
              <a:t>This where your descriptive body text about the project will go. Try to keep it relatively short and simple. Don’t overwhelm the reader with too much content. Convey your point by speaking. </a:t>
            </a:r>
          </a:p>
        </p:txBody>
      </p:sp>
    </p:spTree>
    <p:extLst>
      <p:ext uri="{BB962C8B-B14F-4D97-AF65-F5344CB8AC3E}">
        <p14:creationId xmlns:p14="http://schemas.microsoft.com/office/powerpoint/2010/main" val="32205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Intro + Caption">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a:xfrm>
            <a:off x="7845425" y="4143375"/>
            <a:ext cx="2870200" cy="2190750"/>
          </a:xfrm>
          <a:blipFill>
            <a:blip r:embed="rId2"/>
            <a:stretch>
              <a:fillRect/>
            </a:stretch>
          </a:blipFill>
        </p:spPr>
        <p:txBody>
          <a:bodyPr/>
          <a:lstStyle>
            <a:lvl1pPr marL="0" indent="0">
              <a:buNone/>
              <a:defRPr sz="100"/>
            </a:lvl1pPr>
          </a:lstStyle>
          <a:p>
            <a:pPr lvl="0"/>
            <a:r>
              <a:rPr lang="en-US"/>
              <a:t>Click to edit Master text styles</a:t>
            </a:r>
          </a:p>
        </p:txBody>
      </p:sp>
      <p:sp>
        <p:nvSpPr>
          <p:cNvPr id="7" name="Picture Placeholder 6">
            <a:extLst>
              <a:ext uri="{FF2B5EF4-FFF2-40B4-BE49-F238E27FC236}">
                <a16:creationId xmlns:a16="http://schemas.microsoft.com/office/drawing/2014/main" id="{D535A70F-615B-482B-BD11-B01F6463DA9B}"/>
              </a:ext>
            </a:extLst>
          </p:cNvPr>
          <p:cNvSpPr>
            <a:spLocks noGrp="1"/>
          </p:cNvSpPr>
          <p:nvPr>
            <p:ph type="pic" sz="quarter" idx="13"/>
          </p:nvPr>
        </p:nvSpPr>
        <p:spPr>
          <a:xfrm>
            <a:off x="6096000" y="457199"/>
            <a:ext cx="5632077" cy="3276601"/>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26" name="Text Placeholder 25">
            <a:extLst>
              <a:ext uri="{FF2B5EF4-FFF2-40B4-BE49-F238E27FC236}">
                <a16:creationId xmlns:a16="http://schemas.microsoft.com/office/drawing/2014/main" id="{9506C5AC-7185-4E4E-8833-3D86E8F10CBD}"/>
              </a:ext>
            </a:extLst>
          </p:cNvPr>
          <p:cNvSpPr>
            <a:spLocks noGrp="1"/>
          </p:cNvSpPr>
          <p:nvPr>
            <p:ph type="body" sz="quarter" idx="17" hasCustomPrompt="1"/>
          </p:nvPr>
        </p:nvSpPr>
        <p:spPr>
          <a:xfrm>
            <a:off x="8243047" y="4356100"/>
            <a:ext cx="2117912" cy="1708524"/>
          </a:xfrm>
        </p:spPr>
        <p:txBody>
          <a:bodyPr anchor="ctr">
            <a:normAutofit/>
          </a:bodyPr>
          <a:lstStyle>
            <a:lvl1pPr marL="0" indent="0">
              <a:lnSpc>
                <a:spcPct val="150000"/>
              </a:lnSpc>
              <a:spcBef>
                <a:spcPts val="0"/>
              </a:spcBef>
              <a:spcAft>
                <a:spcPts val="1200"/>
              </a:spcAft>
              <a:buNone/>
              <a:defRPr sz="1200" b="0" baseline="0"/>
            </a:lvl1pPr>
          </a:lstStyle>
          <a:p>
            <a:pPr lvl="0"/>
            <a:r>
              <a:rPr lang="en-US" dirty="0"/>
              <a:t>Click here to add your caption text. Try to keep it relatively short and simple. Don’t overwhelm the reader with too much content.</a:t>
            </a:r>
          </a:p>
        </p:txBody>
      </p:sp>
      <p:sp>
        <p:nvSpPr>
          <p:cNvPr id="14" name="Title 1">
            <a:extLst>
              <a:ext uri="{FF2B5EF4-FFF2-40B4-BE49-F238E27FC236}">
                <a16:creationId xmlns:a16="http://schemas.microsoft.com/office/drawing/2014/main" id="{03B3ADF3-F160-4DEC-BD3E-C744227E89B7}"/>
              </a:ext>
            </a:extLst>
          </p:cNvPr>
          <p:cNvSpPr>
            <a:spLocks noGrp="1"/>
          </p:cNvSpPr>
          <p:nvPr>
            <p:ph type="title" hasCustomPrompt="1"/>
          </p:nvPr>
        </p:nvSpPr>
        <p:spPr>
          <a:xfrm>
            <a:off x="463923" y="457200"/>
            <a:ext cx="4804544" cy="369332"/>
          </a:xfrm>
        </p:spPr>
        <p:txBody>
          <a:bodyPr wrap="square">
            <a:spAutoFit/>
          </a:bodyPr>
          <a:lstStyle>
            <a:lvl1pPr>
              <a:lnSpc>
                <a:spcPct val="100000"/>
              </a:lnSpc>
              <a:spcAft>
                <a:spcPts val="1800"/>
              </a:spcAft>
              <a:defRPr sz="2400"/>
            </a:lvl1pPr>
          </a:lstStyle>
          <a:p>
            <a:r>
              <a:rPr lang="en-US" dirty="0"/>
              <a:t>Project Title Goes Here</a:t>
            </a:r>
          </a:p>
        </p:txBody>
      </p:sp>
      <p:sp>
        <p:nvSpPr>
          <p:cNvPr id="17" name="TextBox 16">
            <a:extLst>
              <a:ext uri="{FF2B5EF4-FFF2-40B4-BE49-F238E27FC236}">
                <a16:creationId xmlns:a16="http://schemas.microsoft.com/office/drawing/2014/main" id="{BAF5EF0E-DFCF-451F-83D4-023E062DE2AF}"/>
              </a:ext>
            </a:extLst>
          </p:cNvPr>
          <p:cNvSpPr txBox="1"/>
          <p:nvPr userDrawn="1"/>
        </p:nvSpPr>
        <p:spPr>
          <a:xfrm>
            <a:off x="457200" y="1584920"/>
            <a:ext cx="732329" cy="242823"/>
          </a:xfrm>
          <a:prstGeom prst="rect">
            <a:avLst/>
          </a:prstGeom>
          <a:noFill/>
        </p:spPr>
        <p:txBody>
          <a:bodyPr wrap="square" lIns="0" tIns="0" rIns="0" bIns="0" rtlCol="0" anchor="t" anchorCtr="0">
            <a:spAutoFit/>
          </a:bodyPr>
          <a:lstStyle/>
          <a:p>
            <a:pPr>
              <a:lnSpc>
                <a:spcPct val="150000"/>
              </a:lnSpc>
              <a:spcAft>
                <a:spcPts val="600"/>
              </a:spcAft>
            </a:pPr>
            <a:r>
              <a:rPr lang="en-US" sz="1200" b="1" dirty="0">
                <a:latin typeface="Arial" panose="020B0604020202020204" pitchFamily="34" charset="0"/>
                <a:ea typeface="PW Centra No2" pitchFamily="2" charset="0"/>
              </a:rPr>
              <a:t>Location:</a:t>
            </a:r>
          </a:p>
        </p:txBody>
      </p:sp>
      <p:sp>
        <p:nvSpPr>
          <p:cNvPr id="18" name="TextBox 17">
            <a:extLst>
              <a:ext uri="{FF2B5EF4-FFF2-40B4-BE49-F238E27FC236}">
                <a16:creationId xmlns:a16="http://schemas.microsoft.com/office/drawing/2014/main" id="{52EEC3FF-2917-4A31-8748-477799D326D5}"/>
              </a:ext>
            </a:extLst>
          </p:cNvPr>
          <p:cNvSpPr txBox="1"/>
          <p:nvPr userDrawn="1"/>
        </p:nvSpPr>
        <p:spPr>
          <a:xfrm>
            <a:off x="457200" y="1941961"/>
            <a:ext cx="732329" cy="242823"/>
          </a:xfrm>
          <a:prstGeom prst="rect">
            <a:avLst/>
          </a:prstGeom>
          <a:noFill/>
        </p:spPr>
        <p:txBody>
          <a:bodyPr wrap="square" lIns="0" tIns="0" rIns="0" bIns="0" rtlCol="0" anchor="b" anchorCtr="0">
            <a:spAutoFit/>
          </a:bodyPr>
          <a:lstStyle/>
          <a:p>
            <a:pPr>
              <a:lnSpc>
                <a:spcPct val="150000"/>
              </a:lnSpc>
              <a:spcAft>
                <a:spcPts val="600"/>
              </a:spcAft>
            </a:pPr>
            <a:r>
              <a:rPr lang="en-US" sz="1200" b="1" dirty="0">
                <a:latin typeface="Arial" panose="020B0604020202020204" pitchFamily="34" charset="0"/>
                <a:ea typeface="PW Centra No2" pitchFamily="2" charset="0"/>
              </a:rPr>
              <a:t>Client:</a:t>
            </a:r>
            <a:endParaRPr lang="en-US" sz="1200" dirty="0">
              <a:latin typeface="Arial" panose="020B0604020202020204" pitchFamily="34" charset="0"/>
              <a:ea typeface="PW Centra No2" pitchFamily="2" charset="0"/>
            </a:endParaRPr>
          </a:p>
        </p:txBody>
      </p:sp>
      <p:sp>
        <p:nvSpPr>
          <p:cNvPr id="19" name="Text Placeholder 14">
            <a:extLst>
              <a:ext uri="{FF2B5EF4-FFF2-40B4-BE49-F238E27FC236}">
                <a16:creationId xmlns:a16="http://schemas.microsoft.com/office/drawing/2014/main" id="{158CBB80-AFAD-4B6C-82E9-278BA4301F02}"/>
              </a:ext>
            </a:extLst>
          </p:cNvPr>
          <p:cNvSpPr>
            <a:spLocks noGrp="1"/>
          </p:cNvSpPr>
          <p:nvPr>
            <p:ph type="body" sz="quarter" idx="14" hasCustomPrompt="1"/>
          </p:nvPr>
        </p:nvSpPr>
        <p:spPr>
          <a:xfrm>
            <a:off x="1189530" y="1571345"/>
            <a:ext cx="4078938" cy="277541"/>
          </a:xfrm>
        </p:spPr>
        <p:txBody>
          <a:bodyPr anchor="ctr">
            <a:normAutofit/>
          </a:bodyPr>
          <a:lstStyle>
            <a:lvl1pPr marL="0" indent="0">
              <a:buNone/>
              <a:defRPr sz="1200"/>
            </a:lvl1pPr>
            <a:lvl2pPr marL="174625" indent="0">
              <a:buNone/>
              <a:defRPr/>
            </a:lvl2pPr>
          </a:lstStyle>
          <a:p>
            <a:pPr lvl="0"/>
            <a:r>
              <a:rPr lang="en-US" dirty="0"/>
              <a:t>Location, Location</a:t>
            </a:r>
          </a:p>
        </p:txBody>
      </p:sp>
      <p:sp>
        <p:nvSpPr>
          <p:cNvPr id="20" name="Text Placeholder 14">
            <a:extLst>
              <a:ext uri="{FF2B5EF4-FFF2-40B4-BE49-F238E27FC236}">
                <a16:creationId xmlns:a16="http://schemas.microsoft.com/office/drawing/2014/main" id="{6B443450-6A39-4760-AFF5-AEC140A3995E}"/>
              </a:ext>
            </a:extLst>
          </p:cNvPr>
          <p:cNvSpPr>
            <a:spLocks noGrp="1"/>
          </p:cNvSpPr>
          <p:nvPr>
            <p:ph type="body" sz="quarter" idx="15" hasCustomPrompt="1"/>
          </p:nvPr>
        </p:nvSpPr>
        <p:spPr>
          <a:xfrm>
            <a:off x="968090" y="1920819"/>
            <a:ext cx="4300377" cy="277541"/>
          </a:xfrm>
        </p:spPr>
        <p:txBody>
          <a:bodyPr anchor="ctr">
            <a:normAutofit/>
          </a:bodyPr>
          <a:lstStyle>
            <a:lvl1pPr marL="0" indent="0">
              <a:buNone/>
              <a:defRPr sz="1200"/>
            </a:lvl1pPr>
            <a:lvl2pPr marL="174625" indent="0">
              <a:buNone/>
              <a:defRPr/>
            </a:lvl2pPr>
          </a:lstStyle>
          <a:p>
            <a:pPr lvl="0"/>
            <a:r>
              <a:rPr lang="en-US" dirty="0"/>
              <a:t>Client Name Goes Here</a:t>
            </a:r>
          </a:p>
        </p:txBody>
      </p:sp>
      <p:sp>
        <p:nvSpPr>
          <p:cNvPr id="13" name="Footer Placeholder 5">
            <a:extLst>
              <a:ext uri="{FF2B5EF4-FFF2-40B4-BE49-F238E27FC236}">
                <a16:creationId xmlns:a16="http://schemas.microsoft.com/office/drawing/2014/main" id="{2334AC09-8C9E-403A-A8B3-F9D9FFA703DE}"/>
              </a:ext>
            </a:extLst>
          </p:cNvPr>
          <p:cNvSpPr>
            <a:spLocks noGrp="1"/>
          </p:cNvSpPr>
          <p:nvPr>
            <p:ph type="ftr" sz="quarter" idx="11"/>
          </p:nvPr>
        </p:nvSpPr>
        <p:spPr>
          <a:xfrm>
            <a:off x="4216400" y="6410137"/>
            <a:ext cx="7518400" cy="365124"/>
          </a:xfrm>
        </p:spPr>
        <p:txBody>
          <a:bodyPr/>
          <a:lstStyle/>
          <a:p>
            <a:endParaRPr lang="en-US" dirty="0"/>
          </a:p>
        </p:txBody>
      </p:sp>
      <p:sp>
        <p:nvSpPr>
          <p:cNvPr id="15" name="Slide Number Placeholder 6">
            <a:extLst>
              <a:ext uri="{FF2B5EF4-FFF2-40B4-BE49-F238E27FC236}">
                <a16:creationId xmlns:a16="http://schemas.microsoft.com/office/drawing/2014/main" id="{BF6939B1-3ED9-4179-975A-7483FE85E99D}"/>
              </a:ext>
            </a:extLst>
          </p:cNvPr>
          <p:cNvSpPr>
            <a:spLocks noGrp="1"/>
          </p:cNvSpPr>
          <p:nvPr>
            <p:ph type="sldNum" sz="quarter" idx="12"/>
          </p:nvPr>
        </p:nvSpPr>
        <p:spPr>
          <a:xfrm>
            <a:off x="11734800" y="6410137"/>
            <a:ext cx="457200" cy="365125"/>
          </a:xfrm>
        </p:spPr>
        <p:txBody>
          <a:bodyPr/>
          <a:lstStyle/>
          <a:p>
            <a:fld id="{DD7C5E4E-CFDF-4048-AADC-D61B5EC07D91}" type="slidenum">
              <a:rPr lang="en-US" smtClean="0"/>
              <a:pPr/>
              <a:t>‹#›</a:t>
            </a:fld>
            <a:endParaRPr lang="en-US" dirty="0"/>
          </a:p>
        </p:txBody>
      </p:sp>
      <p:sp>
        <p:nvSpPr>
          <p:cNvPr id="24" name="Text Placeholder 10"/>
          <p:cNvSpPr>
            <a:spLocks noGrp="1"/>
          </p:cNvSpPr>
          <p:nvPr>
            <p:ph type="body" sz="quarter" idx="19"/>
          </p:nvPr>
        </p:nvSpPr>
        <p:spPr>
          <a:xfrm>
            <a:off x="6518275" y="4025900"/>
            <a:ext cx="1201738" cy="1109663"/>
          </a:xfrm>
          <a:blipFill>
            <a:blip r:embed="rId3"/>
            <a:stretch>
              <a:fillRect/>
            </a:stretch>
          </a:blipFill>
        </p:spPr>
        <p:txBody>
          <a:bodyPr/>
          <a:lstStyle>
            <a:lvl1pPr marL="0" indent="0">
              <a:buNone/>
              <a:defRPr sz="100">
                <a:solidFill>
                  <a:schemeClr val="bg1"/>
                </a:solidFill>
              </a:defRPr>
            </a:lvl1pPr>
          </a:lstStyle>
          <a:p>
            <a:pPr lvl="0"/>
            <a:r>
              <a:rPr lang="en-US"/>
              <a:t>Click to edit Master text styles</a:t>
            </a:r>
          </a:p>
        </p:txBody>
      </p:sp>
      <p:sp>
        <p:nvSpPr>
          <p:cNvPr id="16" name="Text Placeholder 20">
            <a:extLst>
              <a:ext uri="{FF2B5EF4-FFF2-40B4-BE49-F238E27FC236}">
                <a16:creationId xmlns:a16="http://schemas.microsoft.com/office/drawing/2014/main" id="{160A024A-0DB5-47BC-83E2-AF47762007AB}"/>
              </a:ext>
            </a:extLst>
          </p:cNvPr>
          <p:cNvSpPr>
            <a:spLocks noGrp="1"/>
          </p:cNvSpPr>
          <p:nvPr>
            <p:ph type="body" sz="quarter" idx="16" hasCustomPrompt="1"/>
          </p:nvPr>
        </p:nvSpPr>
        <p:spPr>
          <a:xfrm>
            <a:off x="463923" y="4923473"/>
            <a:ext cx="4811267" cy="1477328"/>
          </a:xfrm>
        </p:spPr>
        <p:txBody>
          <a:bodyPr wrap="square" anchor="b">
            <a:spAutoFit/>
          </a:bodyPr>
          <a:lstStyle>
            <a:lvl1pPr marL="0" indent="0">
              <a:lnSpc>
                <a:spcPct val="150000"/>
              </a:lnSpc>
              <a:spcBef>
                <a:spcPts val="0"/>
              </a:spcBef>
              <a:spcAft>
                <a:spcPts val="1200"/>
              </a:spcAft>
              <a:buNone/>
              <a:defRPr sz="1600" baseline="0"/>
            </a:lvl1pPr>
            <a:lvl2pPr marL="174625" indent="0">
              <a:buNone/>
              <a:defRPr/>
            </a:lvl2pPr>
          </a:lstStyle>
          <a:p>
            <a:pPr lvl="0"/>
            <a:r>
              <a:rPr lang="en-US" dirty="0"/>
              <a:t>This where your descriptive body text about the project will go. Try to keep it relatively short and simple. Don’t overwhelm the reader with too much content. Convey your point by speaking. </a:t>
            </a:r>
          </a:p>
        </p:txBody>
      </p:sp>
    </p:spTree>
    <p:extLst>
      <p:ext uri="{BB962C8B-B14F-4D97-AF65-F5344CB8AC3E}">
        <p14:creationId xmlns:p14="http://schemas.microsoft.com/office/powerpoint/2010/main" val="55672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1 Image Full Ble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B758BA2-98D5-4F42-8D61-72617BA9ED10}"/>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E32FE35-0290-4810-B2E8-786061E57B39}"/>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6" name="Picture Placeholder 5">
            <a:extLst>
              <a:ext uri="{FF2B5EF4-FFF2-40B4-BE49-F238E27FC236}">
                <a16:creationId xmlns:a16="http://schemas.microsoft.com/office/drawing/2014/main" id="{6BA436AB-A04E-47B4-9A50-FF5A9F2A91FC}"/>
              </a:ext>
            </a:extLst>
          </p:cNvPr>
          <p:cNvSpPr>
            <a:spLocks noGrp="1"/>
          </p:cNvSpPr>
          <p:nvPr>
            <p:ph type="pic" sz="quarter" idx="12"/>
          </p:nvPr>
        </p:nvSpPr>
        <p:spPr>
          <a:xfrm>
            <a:off x="0" y="0"/>
            <a:ext cx="12192000" cy="685800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7" name="Text Placeholder 7">
            <a:extLst>
              <a:ext uri="{FF2B5EF4-FFF2-40B4-BE49-F238E27FC236}">
                <a16:creationId xmlns:a16="http://schemas.microsoft.com/office/drawing/2014/main" id="{36318ECC-4164-40C4-8BC6-929A170CBD1D}"/>
              </a:ext>
            </a:extLst>
          </p:cNvPr>
          <p:cNvSpPr>
            <a:spLocks noGrp="1"/>
          </p:cNvSpPr>
          <p:nvPr>
            <p:ph type="body" sz="quarter" idx="13" hasCustomPrompt="1"/>
          </p:nvPr>
        </p:nvSpPr>
        <p:spPr>
          <a:xfrm>
            <a:off x="457200" y="5802175"/>
            <a:ext cx="4315669" cy="598625"/>
          </a:xfrm>
          <a:solidFill>
            <a:schemeClr val="bg1"/>
          </a:solidFill>
        </p:spPr>
        <p:txBody>
          <a:bodyPr wrap="none" lIns="109728" tIns="109728" rIns="109728" bIns="109728">
            <a:spAutoFit/>
          </a:bodyPr>
          <a:lstStyle>
            <a:lvl1pPr marL="0" indent="0">
              <a:spcAft>
                <a:spcPts val="200"/>
              </a:spcAft>
              <a:buFont typeface="Segoe UI" panose="020B0502040204020203" pitchFamily="34" charset="0"/>
              <a:buChar char="​"/>
              <a:defRPr sz="1000" b="1" baseline="0"/>
            </a:lvl1pPr>
            <a:lvl2pPr marL="0" indent="0">
              <a:spcBef>
                <a:spcPts val="0"/>
              </a:spcBef>
              <a:spcAft>
                <a:spcPts val="200"/>
              </a:spcAft>
              <a:buFont typeface="Segoe UI" panose="020B0502040204020203" pitchFamily="34" charset="0"/>
              <a:buChar char="​"/>
              <a:defRPr sz="1000"/>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Tree>
    <p:extLst>
      <p:ext uri="{BB962C8B-B14F-4D97-AF65-F5344CB8AC3E}">
        <p14:creationId xmlns:p14="http://schemas.microsoft.com/office/powerpoint/2010/main" val="84821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ject: 2 Image Layout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A436AB-A04E-47B4-9A50-FF5A9F2A91FC}"/>
              </a:ext>
            </a:extLst>
          </p:cNvPr>
          <p:cNvSpPr>
            <a:spLocks noGrp="1"/>
          </p:cNvSpPr>
          <p:nvPr>
            <p:ph type="pic" sz="quarter" idx="12"/>
          </p:nvPr>
        </p:nvSpPr>
        <p:spPr>
          <a:xfrm>
            <a:off x="7311207" y="0"/>
            <a:ext cx="4880793" cy="685800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5" name="Picture Placeholder 4">
            <a:extLst>
              <a:ext uri="{FF2B5EF4-FFF2-40B4-BE49-F238E27FC236}">
                <a16:creationId xmlns:a16="http://schemas.microsoft.com/office/drawing/2014/main" id="{7044ECBD-FC76-4315-8992-895A2A1D49D2}"/>
              </a:ext>
            </a:extLst>
          </p:cNvPr>
          <p:cNvSpPr>
            <a:spLocks noGrp="1"/>
          </p:cNvSpPr>
          <p:nvPr>
            <p:ph type="pic" sz="quarter" idx="14"/>
          </p:nvPr>
        </p:nvSpPr>
        <p:spPr>
          <a:xfrm>
            <a:off x="457199" y="472440"/>
            <a:ext cx="6660465" cy="356616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7" name="Text Placeholder 7">
            <a:extLst>
              <a:ext uri="{FF2B5EF4-FFF2-40B4-BE49-F238E27FC236}">
                <a16:creationId xmlns:a16="http://schemas.microsoft.com/office/drawing/2014/main" id="{36318ECC-4164-40C4-8BC6-929A170CBD1D}"/>
              </a:ext>
            </a:extLst>
          </p:cNvPr>
          <p:cNvSpPr>
            <a:spLocks noGrp="1"/>
          </p:cNvSpPr>
          <p:nvPr>
            <p:ph type="body" sz="quarter" idx="13" hasCustomPrompt="1"/>
          </p:nvPr>
        </p:nvSpPr>
        <p:spPr>
          <a:xfrm>
            <a:off x="457200" y="5802175"/>
            <a:ext cx="4315669" cy="598625"/>
          </a:xfrm>
          <a:solidFill>
            <a:schemeClr val="bg1"/>
          </a:solidFill>
        </p:spPr>
        <p:txBody>
          <a:bodyPr wrap="none" lIns="109728" tIns="109728" rIns="109728" bIns="109728">
            <a:spAutoFit/>
          </a:bodyPr>
          <a:lstStyle>
            <a:lvl1pPr marL="0" indent="0">
              <a:spcAft>
                <a:spcPts val="200"/>
              </a:spcAft>
              <a:buFont typeface="Segoe UI" panose="020B0502040204020203" pitchFamily="34" charset="0"/>
              <a:buChar char="​"/>
              <a:defRPr sz="1000" b="1" baseline="0"/>
            </a:lvl1pPr>
            <a:lvl2pPr marL="0" indent="0">
              <a:spcBef>
                <a:spcPts val="0"/>
              </a:spcBef>
              <a:spcAft>
                <a:spcPts val="200"/>
              </a:spcAft>
              <a:buFont typeface="Segoe UI" panose="020B0502040204020203" pitchFamily="34" charset="0"/>
              <a:buChar char="​"/>
              <a:defRPr sz="1000"/>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Tree>
    <p:extLst>
      <p:ext uri="{BB962C8B-B14F-4D97-AF65-F5344CB8AC3E}">
        <p14:creationId xmlns:p14="http://schemas.microsoft.com/office/powerpoint/2010/main" val="107473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2 Image Layout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B758BA2-98D5-4F42-8D61-72617BA9ED10}"/>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E32FE35-0290-4810-B2E8-786061E57B39}"/>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6" name="Picture Placeholder 5">
            <a:extLst>
              <a:ext uri="{FF2B5EF4-FFF2-40B4-BE49-F238E27FC236}">
                <a16:creationId xmlns:a16="http://schemas.microsoft.com/office/drawing/2014/main" id="{6BA436AB-A04E-47B4-9A50-FF5A9F2A91FC}"/>
              </a:ext>
            </a:extLst>
          </p:cNvPr>
          <p:cNvSpPr>
            <a:spLocks noGrp="1"/>
          </p:cNvSpPr>
          <p:nvPr>
            <p:ph type="pic" sz="quarter" idx="12"/>
          </p:nvPr>
        </p:nvSpPr>
        <p:spPr>
          <a:xfrm>
            <a:off x="4876800" y="457200"/>
            <a:ext cx="6858000" cy="594360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5" name="Picture Placeholder 4">
            <a:extLst>
              <a:ext uri="{FF2B5EF4-FFF2-40B4-BE49-F238E27FC236}">
                <a16:creationId xmlns:a16="http://schemas.microsoft.com/office/drawing/2014/main" id="{7044ECBD-FC76-4315-8992-895A2A1D49D2}"/>
              </a:ext>
            </a:extLst>
          </p:cNvPr>
          <p:cNvSpPr>
            <a:spLocks noGrp="1"/>
          </p:cNvSpPr>
          <p:nvPr>
            <p:ph type="pic" sz="quarter" idx="14"/>
          </p:nvPr>
        </p:nvSpPr>
        <p:spPr>
          <a:xfrm>
            <a:off x="457200" y="457200"/>
            <a:ext cx="4226058" cy="272346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7" name="Text Placeholder 7">
            <a:extLst>
              <a:ext uri="{FF2B5EF4-FFF2-40B4-BE49-F238E27FC236}">
                <a16:creationId xmlns:a16="http://schemas.microsoft.com/office/drawing/2014/main" id="{36318ECC-4164-40C4-8BC6-929A170CBD1D}"/>
              </a:ext>
            </a:extLst>
          </p:cNvPr>
          <p:cNvSpPr>
            <a:spLocks noGrp="1"/>
          </p:cNvSpPr>
          <p:nvPr>
            <p:ph type="body" sz="quarter" idx="13" hasCustomPrompt="1"/>
          </p:nvPr>
        </p:nvSpPr>
        <p:spPr>
          <a:xfrm>
            <a:off x="457200" y="5802175"/>
            <a:ext cx="4315669" cy="598625"/>
          </a:xfrm>
          <a:solidFill>
            <a:schemeClr val="bg1"/>
          </a:solidFill>
        </p:spPr>
        <p:txBody>
          <a:bodyPr wrap="none" lIns="109728" tIns="109728" rIns="109728" bIns="109728">
            <a:spAutoFit/>
          </a:bodyPr>
          <a:lstStyle>
            <a:lvl1pPr marL="0" indent="0">
              <a:spcAft>
                <a:spcPts val="200"/>
              </a:spcAft>
              <a:buFont typeface="Segoe UI" panose="020B0502040204020203" pitchFamily="34" charset="0"/>
              <a:buChar char="​"/>
              <a:defRPr sz="1000" b="1" baseline="0"/>
            </a:lvl1pPr>
            <a:lvl2pPr marL="0" indent="0">
              <a:spcBef>
                <a:spcPts val="0"/>
              </a:spcBef>
              <a:spcAft>
                <a:spcPts val="200"/>
              </a:spcAft>
              <a:buFont typeface="Segoe UI" panose="020B0502040204020203" pitchFamily="34" charset="0"/>
              <a:buChar char="​"/>
              <a:defRPr sz="1000"/>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Tree>
    <p:extLst>
      <p:ext uri="{BB962C8B-B14F-4D97-AF65-F5344CB8AC3E}">
        <p14:creationId xmlns:p14="http://schemas.microsoft.com/office/powerpoint/2010/main" val="350045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 Text + Image Horizon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9060C73-81CE-4497-AA65-02CEE4867E14}"/>
              </a:ext>
            </a:extLst>
          </p:cNvPr>
          <p:cNvSpPr>
            <a:spLocks noGrp="1"/>
          </p:cNvSpPr>
          <p:nvPr>
            <p:ph type="pic" idx="1"/>
          </p:nvPr>
        </p:nvSpPr>
        <p:spPr>
          <a:xfrm>
            <a:off x="0" y="-1"/>
            <a:ext cx="12191999" cy="5669279"/>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4" name="Text Placeholder 3">
            <a:extLst>
              <a:ext uri="{FF2B5EF4-FFF2-40B4-BE49-F238E27FC236}">
                <a16:creationId xmlns:a16="http://schemas.microsoft.com/office/drawing/2014/main" id="{AC129172-0239-40D9-B7C7-B259D0F584D7}"/>
              </a:ext>
            </a:extLst>
          </p:cNvPr>
          <p:cNvSpPr>
            <a:spLocks noGrp="1"/>
          </p:cNvSpPr>
          <p:nvPr>
            <p:ph type="body" sz="half" idx="2" hasCustomPrompt="1"/>
          </p:nvPr>
        </p:nvSpPr>
        <p:spPr>
          <a:xfrm>
            <a:off x="457200" y="6112748"/>
            <a:ext cx="7510463" cy="369332"/>
          </a:xfrm>
        </p:spPr>
        <p:txBody>
          <a:bodyPr anchor="b">
            <a:spAutoFit/>
          </a:bodyPr>
          <a:lstStyle>
            <a:lvl1pPr marL="0" indent="0">
              <a:lnSpc>
                <a:spcPct val="100000"/>
              </a:lnSpc>
              <a:buNone/>
              <a:defRPr sz="2400" b="1"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Presentation Title Goes Here </a:t>
            </a:r>
          </a:p>
        </p:txBody>
      </p:sp>
      <p:pic>
        <p:nvPicPr>
          <p:cNvPr id="10" name="Graphic 9">
            <a:extLst>
              <a:ext uri="{FF2B5EF4-FFF2-40B4-BE49-F238E27FC236}">
                <a16:creationId xmlns:a16="http://schemas.microsoft.com/office/drawing/2014/main" id="{D97846B8-F525-4B36-AE8C-9F99859AE17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1826" y="6198860"/>
            <a:ext cx="1554480" cy="206165"/>
          </a:xfrm>
          <a:prstGeom prst="rect">
            <a:avLst/>
          </a:prstGeom>
        </p:spPr>
      </p:pic>
    </p:spTree>
    <p:extLst>
      <p:ext uri="{BB962C8B-B14F-4D97-AF65-F5344CB8AC3E}">
        <p14:creationId xmlns:p14="http://schemas.microsoft.com/office/powerpoint/2010/main" val="141664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3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B758BA2-98D5-4F42-8D61-72617BA9ED10}"/>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E32FE35-0290-4810-B2E8-786061E57B39}"/>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6" name="Picture Placeholder 5">
            <a:extLst>
              <a:ext uri="{FF2B5EF4-FFF2-40B4-BE49-F238E27FC236}">
                <a16:creationId xmlns:a16="http://schemas.microsoft.com/office/drawing/2014/main" id="{6BA436AB-A04E-47B4-9A50-FF5A9F2A91FC}"/>
              </a:ext>
            </a:extLst>
          </p:cNvPr>
          <p:cNvSpPr>
            <a:spLocks noGrp="1"/>
          </p:cNvSpPr>
          <p:nvPr>
            <p:ph type="pic" sz="quarter" idx="12"/>
          </p:nvPr>
        </p:nvSpPr>
        <p:spPr>
          <a:xfrm>
            <a:off x="4125468" y="3666744"/>
            <a:ext cx="3941064" cy="2734056"/>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5" name="Picture Placeholder 4">
            <a:extLst>
              <a:ext uri="{FF2B5EF4-FFF2-40B4-BE49-F238E27FC236}">
                <a16:creationId xmlns:a16="http://schemas.microsoft.com/office/drawing/2014/main" id="{7044ECBD-FC76-4315-8992-895A2A1D49D2}"/>
              </a:ext>
            </a:extLst>
          </p:cNvPr>
          <p:cNvSpPr>
            <a:spLocks noGrp="1"/>
          </p:cNvSpPr>
          <p:nvPr>
            <p:ph type="pic" sz="quarter" idx="14"/>
          </p:nvPr>
        </p:nvSpPr>
        <p:spPr>
          <a:xfrm>
            <a:off x="-9138" y="0"/>
            <a:ext cx="3941064" cy="457200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3" name="Picture Placeholder 12">
            <a:extLst>
              <a:ext uri="{FF2B5EF4-FFF2-40B4-BE49-F238E27FC236}">
                <a16:creationId xmlns:a16="http://schemas.microsoft.com/office/drawing/2014/main" id="{DA91E7F0-2979-4656-A5E7-6169B091105F}"/>
              </a:ext>
            </a:extLst>
          </p:cNvPr>
          <p:cNvSpPr>
            <a:spLocks noGrp="1"/>
          </p:cNvSpPr>
          <p:nvPr>
            <p:ph type="pic" sz="quarter" idx="17"/>
          </p:nvPr>
        </p:nvSpPr>
        <p:spPr>
          <a:xfrm>
            <a:off x="6522720" y="457200"/>
            <a:ext cx="5212080" cy="3001997"/>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9" name="Text Placeholder 7">
            <a:extLst>
              <a:ext uri="{FF2B5EF4-FFF2-40B4-BE49-F238E27FC236}">
                <a16:creationId xmlns:a16="http://schemas.microsoft.com/office/drawing/2014/main" id="{36318ECC-4164-40C4-8BC6-929A170CBD1D}"/>
              </a:ext>
            </a:extLst>
          </p:cNvPr>
          <p:cNvSpPr>
            <a:spLocks noGrp="1"/>
          </p:cNvSpPr>
          <p:nvPr>
            <p:ph type="body" sz="quarter" idx="13" hasCustomPrompt="1"/>
          </p:nvPr>
        </p:nvSpPr>
        <p:spPr>
          <a:xfrm>
            <a:off x="457200" y="5802175"/>
            <a:ext cx="4315669" cy="598625"/>
          </a:xfrm>
          <a:solidFill>
            <a:schemeClr val="bg1"/>
          </a:solidFill>
        </p:spPr>
        <p:txBody>
          <a:bodyPr wrap="none" lIns="109728" tIns="109728" rIns="109728" bIns="109728">
            <a:spAutoFit/>
          </a:bodyPr>
          <a:lstStyle>
            <a:lvl1pPr marL="0" indent="0">
              <a:spcAft>
                <a:spcPts val="200"/>
              </a:spcAft>
              <a:buFont typeface="Segoe UI" panose="020B0502040204020203" pitchFamily="34" charset="0"/>
              <a:buChar char="​"/>
              <a:defRPr sz="1000" b="1" baseline="0"/>
            </a:lvl1pPr>
            <a:lvl2pPr marL="0" indent="0">
              <a:spcBef>
                <a:spcPts val="0"/>
              </a:spcBef>
              <a:spcAft>
                <a:spcPts val="200"/>
              </a:spcAft>
              <a:buFont typeface="Segoe UI" panose="020B0502040204020203" pitchFamily="34" charset="0"/>
              <a:buChar char="​"/>
              <a:defRPr sz="1000"/>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Tree>
    <p:extLst>
      <p:ext uri="{BB962C8B-B14F-4D97-AF65-F5344CB8AC3E}">
        <p14:creationId xmlns:p14="http://schemas.microsoft.com/office/powerpoint/2010/main" val="142624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3 Image + Caption Layout 1 ">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7569881" y="4208687"/>
            <a:ext cx="2297380" cy="1632042"/>
          </a:xfrm>
          <a:blipFill>
            <a:blip r:embed="rId2"/>
            <a:stretch>
              <a:fillRect/>
            </a:stretch>
          </a:blipFill>
        </p:spPr>
        <p:txBody>
          <a:bodyPr/>
          <a:lstStyle>
            <a:lvl1pPr marL="0" indent="0">
              <a:buNone/>
              <a:defRPr sz="100">
                <a:solidFill>
                  <a:schemeClr val="bg1"/>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7B758BA2-98D5-4F42-8D61-72617BA9ED10}"/>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E32FE35-0290-4810-B2E8-786061E57B39}"/>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6" name="Picture Placeholder 5">
            <a:extLst>
              <a:ext uri="{FF2B5EF4-FFF2-40B4-BE49-F238E27FC236}">
                <a16:creationId xmlns:a16="http://schemas.microsoft.com/office/drawing/2014/main" id="{6BA436AB-A04E-47B4-9A50-FF5A9F2A91FC}"/>
              </a:ext>
            </a:extLst>
          </p:cNvPr>
          <p:cNvSpPr>
            <a:spLocks noGrp="1"/>
          </p:cNvSpPr>
          <p:nvPr>
            <p:ph type="pic" sz="quarter" idx="12" hasCustomPrompt="1"/>
          </p:nvPr>
        </p:nvSpPr>
        <p:spPr>
          <a:xfrm>
            <a:off x="4216401" y="457201"/>
            <a:ext cx="3523130" cy="2971799"/>
          </a:xfrm>
          <a:solidFill>
            <a:schemeClr val="bg1">
              <a:lumMod val="95000"/>
            </a:schemeClr>
          </a:solidFill>
        </p:spPr>
        <p:txBody>
          <a:bodyPr anchor="ctr"/>
          <a:lstStyle>
            <a:lvl1pPr marL="0" indent="0" algn="ctr">
              <a:buNone/>
              <a:defRPr sz="1600"/>
            </a:lvl1pPr>
          </a:lstStyle>
          <a:p>
            <a:r>
              <a:rPr lang="en-US" dirty="0"/>
              <a:t>Click to insert image </a:t>
            </a:r>
            <a:br>
              <a:rPr lang="en-US" dirty="0"/>
            </a:br>
            <a:r>
              <a:rPr lang="en-US" dirty="0"/>
              <a:t>[and adjust sizing]</a:t>
            </a:r>
          </a:p>
        </p:txBody>
      </p:sp>
      <p:sp>
        <p:nvSpPr>
          <p:cNvPr id="5" name="Picture Placeholder 4">
            <a:extLst>
              <a:ext uri="{FF2B5EF4-FFF2-40B4-BE49-F238E27FC236}">
                <a16:creationId xmlns:a16="http://schemas.microsoft.com/office/drawing/2014/main" id="{7044ECBD-FC76-4315-8992-895A2A1D49D2}"/>
              </a:ext>
            </a:extLst>
          </p:cNvPr>
          <p:cNvSpPr>
            <a:spLocks noGrp="1"/>
          </p:cNvSpPr>
          <p:nvPr>
            <p:ph type="pic" sz="quarter" idx="14" hasCustomPrompt="1"/>
          </p:nvPr>
        </p:nvSpPr>
        <p:spPr>
          <a:xfrm>
            <a:off x="457200" y="457201"/>
            <a:ext cx="3523129" cy="2971800"/>
          </a:xfrm>
          <a:solidFill>
            <a:schemeClr val="bg1">
              <a:lumMod val="95000"/>
            </a:schemeClr>
          </a:solidFill>
        </p:spPr>
        <p:txBody>
          <a:bodyPr anchor="ctr"/>
          <a:lstStyle>
            <a:lvl1pPr marL="0" indent="0" algn="ctr">
              <a:buNone/>
              <a:defRPr sz="1600"/>
            </a:lvl1pPr>
          </a:lstStyle>
          <a:p>
            <a:r>
              <a:rPr lang="en-US" dirty="0"/>
              <a:t>Click to insert image </a:t>
            </a:r>
            <a:br>
              <a:rPr lang="en-US" dirty="0"/>
            </a:br>
            <a:r>
              <a:rPr lang="en-US" dirty="0"/>
              <a:t>[and adjust sizing]</a:t>
            </a:r>
          </a:p>
        </p:txBody>
      </p:sp>
      <p:sp>
        <p:nvSpPr>
          <p:cNvPr id="11" name="Text Placeholder 20">
            <a:extLst>
              <a:ext uri="{FF2B5EF4-FFF2-40B4-BE49-F238E27FC236}">
                <a16:creationId xmlns:a16="http://schemas.microsoft.com/office/drawing/2014/main" id="{705FBA5D-44E4-4F5B-895C-8CE428221ED3}"/>
              </a:ext>
            </a:extLst>
          </p:cNvPr>
          <p:cNvSpPr>
            <a:spLocks noGrp="1"/>
          </p:cNvSpPr>
          <p:nvPr>
            <p:ph type="body" sz="quarter" idx="16" hasCustomPrompt="1"/>
          </p:nvPr>
        </p:nvSpPr>
        <p:spPr>
          <a:xfrm>
            <a:off x="7832746" y="4541652"/>
            <a:ext cx="1771650" cy="886397"/>
          </a:xfrm>
        </p:spPr>
        <p:txBody>
          <a:bodyPr wrap="square" anchor="t">
            <a:spAutoFit/>
          </a:bodyPr>
          <a:lstStyle>
            <a:lvl1pPr marL="0" indent="0">
              <a:lnSpc>
                <a:spcPct val="120000"/>
              </a:lnSpc>
              <a:spcBef>
                <a:spcPts val="0"/>
              </a:spcBef>
              <a:spcAft>
                <a:spcPts val="1200"/>
              </a:spcAft>
              <a:buNone/>
              <a:defRPr sz="1200" baseline="0"/>
            </a:lvl1pPr>
            <a:lvl2pPr marL="174625" indent="0">
              <a:buNone/>
              <a:defRPr/>
            </a:lvl2pPr>
          </a:lstStyle>
          <a:p>
            <a:pPr lvl="0"/>
            <a:r>
              <a:rPr lang="en-US" dirty="0"/>
              <a:t>Click to insert caption text. Try to keep it relatively short and sweet here.</a:t>
            </a:r>
          </a:p>
        </p:txBody>
      </p:sp>
      <p:sp>
        <p:nvSpPr>
          <p:cNvPr id="13" name="Picture Placeholder 12">
            <a:extLst>
              <a:ext uri="{FF2B5EF4-FFF2-40B4-BE49-F238E27FC236}">
                <a16:creationId xmlns:a16="http://schemas.microsoft.com/office/drawing/2014/main" id="{DA91E7F0-2979-4656-A5E7-6169B091105F}"/>
              </a:ext>
            </a:extLst>
          </p:cNvPr>
          <p:cNvSpPr>
            <a:spLocks noGrp="1"/>
          </p:cNvSpPr>
          <p:nvPr>
            <p:ph type="pic" sz="quarter" idx="17" hasCustomPrompt="1"/>
          </p:nvPr>
        </p:nvSpPr>
        <p:spPr>
          <a:xfrm>
            <a:off x="7975134" y="457200"/>
            <a:ext cx="3522663" cy="2971800"/>
          </a:xfrm>
          <a:solidFill>
            <a:schemeClr val="bg1">
              <a:lumMod val="95000"/>
            </a:schemeClr>
          </a:solidFill>
        </p:spPr>
        <p:txBody>
          <a:bodyPr anchor="ctr"/>
          <a:lstStyle>
            <a:lvl1pPr marL="0" indent="0" algn="ctr">
              <a:buNone/>
              <a:defRPr sz="1600"/>
            </a:lvl1pPr>
          </a:lstStyle>
          <a:p>
            <a:r>
              <a:rPr lang="en-US" dirty="0"/>
              <a:t>Click to insert image </a:t>
            </a:r>
            <a:br>
              <a:rPr lang="en-US" dirty="0"/>
            </a:br>
            <a:r>
              <a:rPr lang="en-US" dirty="0"/>
              <a:t>[and adjust sizing]</a:t>
            </a:r>
          </a:p>
        </p:txBody>
      </p:sp>
      <p:sp>
        <p:nvSpPr>
          <p:cNvPr id="10" name="Text Placeholder 7">
            <a:extLst>
              <a:ext uri="{FF2B5EF4-FFF2-40B4-BE49-F238E27FC236}">
                <a16:creationId xmlns:a16="http://schemas.microsoft.com/office/drawing/2014/main" id="{36318ECC-4164-40C4-8BC6-929A170CBD1D}"/>
              </a:ext>
            </a:extLst>
          </p:cNvPr>
          <p:cNvSpPr>
            <a:spLocks noGrp="1"/>
          </p:cNvSpPr>
          <p:nvPr>
            <p:ph type="body" sz="quarter" idx="13" hasCustomPrompt="1"/>
          </p:nvPr>
        </p:nvSpPr>
        <p:spPr>
          <a:xfrm>
            <a:off x="457200" y="5802175"/>
            <a:ext cx="4315669" cy="598625"/>
          </a:xfrm>
          <a:solidFill>
            <a:schemeClr val="bg1"/>
          </a:solidFill>
        </p:spPr>
        <p:txBody>
          <a:bodyPr wrap="none" lIns="109728" tIns="109728" rIns="109728" bIns="109728">
            <a:spAutoFit/>
          </a:bodyPr>
          <a:lstStyle>
            <a:lvl1pPr marL="0" indent="0">
              <a:spcAft>
                <a:spcPts val="200"/>
              </a:spcAft>
              <a:buFont typeface="Segoe UI" panose="020B0502040204020203" pitchFamily="34" charset="0"/>
              <a:buChar char="​"/>
              <a:defRPr sz="1000" b="1" baseline="0"/>
            </a:lvl1pPr>
            <a:lvl2pPr marL="0" indent="0">
              <a:spcBef>
                <a:spcPts val="0"/>
              </a:spcBef>
              <a:spcAft>
                <a:spcPts val="200"/>
              </a:spcAft>
              <a:buFont typeface="Segoe UI" panose="020B0502040204020203" pitchFamily="34" charset="0"/>
              <a:buChar char="​"/>
              <a:defRPr sz="1000"/>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
        <p:nvSpPr>
          <p:cNvPr id="9" name="Text Placeholder 8"/>
          <p:cNvSpPr>
            <a:spLocks noGrp="1"/>
          </p:cNvSpPr>
          <p:nvPr>
            <p:ph type="body" sz="quarter" idx="19"/>
          </p:nvPr>
        </p:nvSpPr>
        <p:spPr>
          <a:xfrm>
            <a:off x="6229350" y="3502559"/>
            <a:ext cx="1262783" cy="1556157"/>
          </a:xfrm>
          <a:blipFill>
            <a:blip r:embed="rId3"/>
            <a:stretch>
              <a:fillRect/>
            </a:stretch>
          </a:blipFill>
        </p:spPr>
        <p:txBody>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926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3 Image + Caption Layout 2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B758BA2-98D5-4F42-8D61-72617BA9ED10}"/>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E32FE35-0290-4810-B2E8-786061E57B39}"/>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6" name="Picture Placeholder 5">
            <a:extLst>
              <a:ext uri="{FF2B5EF4-FFF2-40B4-BE49-F238E27FC236}">
                <a16:creationId xmlns:a16="http://schemas.microsoft.com/office/drawing/2014/main" id="{6BA436AB-A04E-47B4-9A50-FF5A9F2A91FC}"/>
              </a:ext>
            </a:extLst>
          </p:cNvPr>
          <p:cNvSpPr>
            <a:spLocks noGrp="1"/>
          </p:cNvSpPr>
          <p:nvPr>
            <p:ph type="pic" sz="quarter" idx="12"/>
          </p:nvPr>
        </p:nvSpPr>
        <p:spPr>
          <a:xfrm>
            <a:off x="5577075" y="1837944"/>
            <a:ext cx="3120399" cy="5020056"/>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5" name="Picture Placeholder 4">
            <a:extLst>
              <a:ext uri="{FF2B5EF4-FFF2-40B4-BE49-F238E27FC236}">
                <a16:creationId xmlns:a16="http://schemas.microsoft.com/office/drawing/2014/main" id="{7044ECBD-FC76-4315-8992-895A2A1D49D2}"/>
              </a:ext>
            </a:extLst>
          </p:cNvPr>
          <p:cNvSpPr>
            <a:spLocks noGrp="1"/>
          </p:cNvSpPr>
          <p:nvPr>
            <p:ph type="pic" sz="quarter" idx="14"/>
          </p:nvPr>
        </p:nvSpPr>
        <p:spPr>
          <a:xfrm>
            <a:off x="457200" y="457200"/>
            <a:ext cx="4917201" cy="301752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3" name="Picture Placeholder 12">
            <a:extLst>
              <a:ext uri="{FF2B5EF4-FFF2-40B4-BE49-F238E27FC236}">
                <a16:creationId xmlns:a16="http://schemas.microsoft.com/office/drawing/2014/main" id="{DA91E7F0-2979-4656-A5E7-6169B091105F}"/>
              </a:ext>
            </a:extLst>
          </p:cNvPr>
          <p:cNvSpPr>
            <a:spLocks noGrp="1"/>
          </p:cNvSpPr>
          <p:nvPr>
            <p:ph type="pic" sz="quarter" idx="17"/>
          </p:nvPr>
        </p:nvSpPr>
        <p:spPr>
          <a:xfrm>
            <a:off x="8891016" y="1025387"/>
            <a:ext cx="2843784" cy="2843784"/>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0" name="Text Placeholder 7">
            <a:extLst>
              <a:ext uri="{FF2B5EF4-FFF2-40B4-BE49-F238E27FC236}">
                <a16:creationId xmlns:a16="http://schemas.microsoft.com/office/drawing/2014/main" id="{36318ECC-4164-40C4-8BC6-929A170CBD1D}"/>
              </a:ext>
            </a:extLst>
          </p:cNvPr>
          <p:cNvSpPr>
            <a:spLocks noGrp="1"/>
          </p:cNvSpPr>
          <p:nvPr>
            <p:ph type="body" sz="quarter" idx="13" hasCustomPrompt="1"/>
          </p:nvPr>
        </p:nvSpPr>
        <p:spPr>
          <a:xfrm>
            <a:off x="457200" y="5802175"/>
            <a:ext cx="4315669" cy="598625"/>
          </a:xfrm>
          <a:solidFill>
            <a:schemeClr val="bg1"/>
          </a:solidFill>
        </p:spPr>
        <p:txBody>
          <a:bodyPr wrap="none" lIns="109728" tIns="109728" rIns="109728" bIns="109728">
            <a:spAutoFit/>
          </a:bodyPr>
          <a:lstStyle>
            <a:lvl1pPr marL="0" indent="0">
              <a:spcAft>
                <a:spcPts val="200"/>
              </a:spcAft>
              <a:buFont typeface="Segoe UI" panose="020B0502040204020203" pitchFamily="34" charset="0"/>
              <a:buChar char="​"/>
              <a:defRPr sz="1000" b="1" baseline="0"/>
            </a:lvl1pPr>
            <a:lvl2pPr marL="0" indent="0">
              <a:spcBef>
                <a:spcPts val="0"/>
              </a:spcBef>
              <a:spcAft>
                <a:spcPts val="200"/>
              </a:spcAft>
              <a:buFont typeface="Segoe UI" panose="020B0502040204020203" pitchFamily="34" charset="0"/>
              <a:buChar char="​"/>
              <a:defRPr sz="1000"/>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Tree>
    <p:extLst>
      <p:ext uri="{BB962C8B-B14F-4D97-AF65-F5344CB8AC3E}">
        <p14:creationId xmlns:p14="http://schemas.microsoft.com/office/powerpoint/2010/main" val="47192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6E1677-05D3-45AB-9BD9-E845F00F7626}"/>
              </a:ext>
            </a:extLst>
          </p:cNvPr>
          <p:cNvSpPr>
            <a:spLocks noGrp="1"/>
          </p:cNvSpPr>
          <p:nvPr>
            <p:ph type="body" sz="quarter" idx="26" hasCustomPrompt="1"/>
          </p:nvPr>
        </p:nvSpPr>
        <p:spPr>
          <a:xfrm>
            <a:off x="2058194" y="1752387"/>
            <a:ext cx="8075613" cy="3353226"/>
          </a:xfrm>
        </p:spPr>
        <p:txBody>
          <a:bodyPr>
            <a:spAutoFit/>
          </a:bodyPr>
          <a:lstStyle>
            <a:lvl1pPr marL="0" indent="0" algn="ctr">
              <a:lnSpc>
                <a:spcPct val="100000"/>
              </a:lnSpc>
              <a:spcBef>
                <a:spcPts val="0"/>
              </a:spcBef>
              <a:spcAft>
                <a:spcPts val="2400"/>
              </a:spcAft>
              <a:buFont typeface="Segoe UI" panose="020B0502040204020203" pitchFamily="34" charset="0"/>
              <a:buChar char="​"/>
              <a:defRPr sz="3600" b="1" baseline="0"/>
            </a:lvl1pPr>
            <a:lvl2pPr marL="0" indent="0" algn="ctr">
              <a:buFont typeface="Segoe UI" panose="020B0502040204020203" pitchFamily="34" charset="0"/>
              <a:buChar char="​"/>
              <a:defRPr sz="1400" b="1"/>
            </a:lvl2pPr>
            <a:lvl3pPr marL="0" indent="0" algn="ctr">
              <a:buFont typeface="Segoe UI" panose="020B0502040204020203" pitchFamily="34" charset="0"/>
              <a:buChar char="​"/>
              <a:defRPr sz="1400" b="1"/>
            </a:lvl3pPr>
            <a:lvl4pPr marL="0" indent="0" algn="ctr">
              <a:buFont typeface="Segoe UI" panose="020B0502040204020203" pitchFamily="34" charset="0"/>
              <a:buChar char="​"/>
              <a:defRPr sz="1400" b="1"/>
            </a:lvl4pPr>
            <a:lvl5pPr marL="0" indent="0" algn="ctr">
              <a:buFont typeface="Segoe UI" panose="020B0502040204020203" pitchFamily="34" charset="0"/>
              <a:buChar char="​"/>
              <a:defRPr sz="1400" b="1"/>
            </a:lvl5pPr>
          </a:lstStyle>
          <a:p>
            <a:pPr lvl="0"/>
            <a:r>
              <a:rPr lang="en-US" dirty="0"/>
              <a:t>Quote or other interesting text can go on this call out page. Adjust the margin of the box so the text is centered on the page. Hit enter, then tab to add source below. </a:t>
            </a:r>
          </a:p>
          <a:p>
            <a:pPr lvl="1"/>
            <a:r>
              <a:rPr lang="en-US" dirty="0"/>
              <a:t>Second level</a:t>
            </a:r>
          </a:p>
        </p:txBody>
      </p:sp>
      <p:sp>
        <p:nvSpPr>
          <p:cNvPr id="3" name="Footer Placeholder 2">
            <a:extLst>
              <a:ext uri="{FF2B5EF4-FFF2-40B4-BE49-F238E27FC236}">
                <a16:creationId xmlns:a16="http://schemas.microsoft.com/office/drawing/2014/main" id="{99A0CD52-6A85-419A-840D-B79DC5CD7F7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6994B670-CE6A-4751-AEFC-70336BFE20A5}"/>
              </a:ext>
            </a:extLst>
          </p:cNvPr>
          <p:cNvSpPr>
            <a:spLocks noGrp="1"/>
          </p:cNvSpPr>
          <p:nvPr>
            <p:ph type="sldNum" sz="quarter" idx="11"/>
          </p:nvPr>
        </p:nvSpPr>
        <p:spPr/>
        <p:txBody>
          <a:bodyPr/>
          <a:lstStyle/>
          <a:p>
            <a:fld id="{DD7C5E4E-CFDF-4048-AADC-D61B5EC07D91}" type="slidenum">
              <a:rPr lang="en-US" smtClean="0"/>
              <a:pPr/>
              <a:t>‹#›</a:t>
            </a:fld>
            <a:endParaRPr lang="en-US"/>
          </a:p>
        </p:txBody>
      </p:sp>
    </p:spTree>
    <p:extLst>
      <p:ext uri="{BB962C8B-B14F-4D97-AF65-F5344CB8AC3E}">
        <p14:creationId xmlns:p14="http://schemas.microsoft.com/office/powerpoint/2010/main" val="209050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erif)">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3EFCFA81-8288-4497-B4E9-A28785F995D9}"/>
              </a:ext>
            </a:extLst>
          </p:cNvPr>
          <p:cNvSpPr>
            <a:spLocks noGrp="1"/>
          </p:cNvSpPr>
          <p:nvPr>
            <p:ph type="body" sz="quarter" idx="26" hasCustomPrompt="1"/>
          </p:nvPr>
        </p:nvSpPr>
        <p:spPr>
          <a:xfrm>
            <a:off x="2058193" y="1710789"/>
            <a:ext cx="8075613" cy="3353226"/>
          </a:xfrm>
        </p:spPr>
        <p:txBody>
          <a:bodyPr>
            <a:spAutoFit/>
          </a:bodyPr>
          <a:lstStyle>
            <a:lvl1pPr marL="0" indent="0" algn="ctr">
              <a:lnSpc>
                <a:spcPct val="100000"/>
              </a:lnSpc>
              <a:spcBef>
                <a:spcPts val="0"/>
              </a:spcBef>
              <a:spcAft>
                <a:spcPts val="2400"/>
              </a:spcAft>
              <a:buFont typeface="Segoe UI" panose="020B0502040204020203" pitchFamily="34" charset="0"/>
              <a:buChar char="​"/>
              <a:defRPr sz="3600" b="1">
                <a:solidFill>
                  <a:schemeClr val="accent1"/>
                </a:solidFill>
                <a:latin typeface="PW Serif" panose="02000603080000020004" pitchFamily="2" charset="0"/>
              </a:defRPr>
            </a:lvl1pPr>
            <a:lvl2pPr marL="0" indent="0" algn="ctr">
              <a:buFont typeface="Segoe UI" panose="020B0502040204020203" pitchFamily="34" charset="0"/>
              <a:buChar char="​"/>
              <a:defRPr sz="1400" b="1">
                <a:solidFill>
                  <a:schemeClr val="accent1"/>
                </a:solidFill>
              </a:defRPr>
            </a:lvl2pPr>
            <a:lvl3pPr marL="0" indent="0" algn="ctr">
              <a:buFont typeface="Segoe UI" panose="020B0502040204020203" pitchFamily="34" charset="0"/>
              <a:buChar char="​"/>
              <a:defRPr sz="1400" b="1"/>
            </a:lvl3pPr>
            <a:lvl4pPr marL="0" indent="0" algn="ctr">
              <a:buFont typeface="Segoe UI" panose="020B0502040204020203" pitchFamily="34" charset="0"/>
              <a:buChar char="​"/>
              <a:defRPr sz="1400" b="1"/>
            </a:lvl4pPr>
            <a:lvl5pPr marL="0" indent="0" algn="ctr">
              <a:buFont typeface="Segoe UI" panose="020B0502040204020203" pitchFamily="34" charset="0"/>
              <a:buChar char="​"/>
              <a:defRPr sz="1400" b="1"/>
            </a:lvl5pPr>
          </a:lstStyle>
          <a:p>
            <a:pPr lvl="0"/>
            <a:r>
              <a:rPr lang="en-US" dirty="0"/>
              <a:t>Quote or other interesting text can go on this call out page. Adjust the margin of the box so the text is centered on the page. Hit enter, then tab to add source below. </a:t>
            </a:r>
          </a:p>
          <a:p>
            <a:pPr lvl="1"/>
            <a:r>
              <a:rPr lang="en-US" dirty="0"/>
              <a:t>Second level</a:t>
            </a:r>
          </a:p>
        </p:txBody>
      </p:sp>
      <p:sp>
        <p:nvSpPr>
          <p:cNvPr id="3" name="Footer Placeholder 2">
            <a:extLst>
              <a:ext uri="{FF2B5EF4-FFF2-40B4-BE49-F238E27FC236}">
                <a16:creationId xmlns:a16="http://schemas.microsoft.com/office/drawing/2014/main" id="{99A0CD52-6A85-419A-840D-B79DC5CD7F7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6994B670-CE6A-4751-AEFC-70336BFE20A5}"/>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11" name="Date Placeholder 10">
            <a:extLst>
              <a:ext uri="{FF2B5EF4-FFF2-40B4-BE49-F238E27FC236}">
                <a16:creationId xmlns:a16="http://schemas.microsoft.com/office/drawing/2014/main" id="{B9108513-8F01-48E9-AC19-A95D6DB30642}"/>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323443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Image (serif)">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B720395B-7874-468F-89E8-1EDC45B44EE2}"/>
              </a:ext>
            </a:extLst>
          </p:cNvPr>
          <p:cNvSpPr>
            <a:spLocks noGrp="1"/>
          </p:cNvSpPr>
          <p:nvPr>
            <p:ph type="body" sz="quarter" idx="26" hasCustomPrompt="1"/>
          </p:nvPr>
        </p:nvSpPr>
        <p:spPr>
          <a:xfrm>
            <a:off x="2058194" y="1383056"/>
            <a:ext cx="8075613" cy="4091889"/>
          </a:xfrm>
        </p:spPr>
        <p:txBody>
          <a:bodyPr lIns="365760" tIns="365760" rIns="365760" bIns="365760">
            <a:spAutoFit/>
          </a:bodyPr>
          <a:lstStyle>
            <a:lvl1pPr marL="0" indent="0" algn="ctr">
              <a:lnSpc>
                <a:spcPct val="100000"/>
              </a:lnSpc>
              <a:spcBef>
                <a:spcPts val="0"/>
              </a:spcBef>
              <a:spcAft>
                <a:spcPts val="2400"/>
              </a:spcAft>
              <a:buFont typeface="Segoe UI" panose="020B0502040204020203" pitchFamily="34" charset="0"/>
              <a:buChar char="​"/>
              <a:defRPr sz="3600" b="1">
                <a:solidFill>
                  <a:schemeClr val="tx1"/>
                </a:solidFill>
                <a:latin typeface="PW Serif" panose="02000603080000020004" pitchFamily="2" charset="0"/>
              </a:defRPr>
            </a:lvl1pPr>
            <a:lvl2pPr marL="0" indent="0" algn="ctr">
              <a:buFont typeface="Segoe UI" panose="020B0502040204020203" pitchFamily="34" charset="0"/>
              <a:buChar char="​"/>
              <a:defRPr sz="1400" b="1">
                <a:solidFill>
                  <a:schemeClr val="tx1"/>
                </a:solidFill>
              </a:defRPr>
            </a:lvl2pPr>
            <a:lvl3pPr marL="0" indent="0" algn="ctr">
              <a:buFont typeface="Segoe UI" panose="020B0502040204020203" pitchFamily="34" charset="0"/>
              <a:buChar char="​"/>
              <a:defRPr sz="1400" b="1"/>
            </a:lvl3pPr>
            <a:lvl4pPr marL="0" indent="0" algn="ctr">
              <a:buFont typeface="Segoe UI" panose="020B0502040204020203" pitchFamily="34" charset="0"/>
              <a:buChar char="​"/>
              <a:defRPr sz="1400" b="1"/>
            </a:lvl4pPr>
            <a:lvl5pPr marL="0" indent="0" algn="ctr">
              <a:buFont typeface="Segoe UI" panose="020B0502040204020203" pitchFamily="34" charset="0"/>
              <a:buChar char="​"/>
              <a:defRPr sz="1400" b="1"/>
            </a:lvl5pPr>
          </a:lstStyle>
          <a:p>
            <a:pPr lvl="0"/>
            <a:r>
              <a:rPr lang="en-US" dirty="0"/>
              <a:t>Quote or other interesting text can go on this call out page. Adjust the margin of the box so the text is centered on the page. Hit enter, then tab to add source below. </a:t>
            </a:r>
          </a:p>
          <a:p>
            <a:pPr lvl="1"/>
            <a:r>
              <a:rPr lang="en-US" dirty="0"/>
              <a:t>Second level</a:t>
            </a:r>
          </a:p>
        </p:txBody>
      </p:sp>
      <p:sp>
        <p:nvSpPr>
          <p:cNvPr id="3" name="Footer Placeholder 2">
            <a:extLst>
              <a:ext uri="{FF2B5EF4-FFF2-40B4-BE49-F238E27FC236}">
                <a16:creationId xmlns:a16="http://schemas.microsoft.com/office/drawing/2014/main" id="{99A0CD52-6A85-419A-840D-B79DC5CD7F7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6994B670-CE6A-4751-AEFC-70336BFE20A5}"/>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11" name="Date Placeholder 10">
            <a:extLst>
              <a:ext uri="{FF2B5EF4-FFF2-40B4-BE49-F238E27FC236}">
                <a16:creationId xmlns:a16="http://schemas.microsoft.com/office/drawing/2014/main" id="{B9108513-8F01-48E9-AC19-A95D6DB30642}"/>
              </a:ext>
            </a:extLst>
          </p:cNvPr>
          <p:cNvSpPr>
            <a:spLocks noGrp="1"/>
          </p:cNvSpPr>
          <p:nvPr>
            <p:ph type="dt" sz="half" idx="15"/>
          </p:nvPr>
        </p:nvSpPr>
        <p:spPr/>
        <p:txBody>
          <a:bodyPr/>
          <a:lstStyle/>
          <a:p>
            <a:endParaRPr lang="en-US" dirty="0"/>
          </a:p>
        </p:txBody>
      </p:sp>
      <p:sp>
        <p:nvSpPr>
          <p:cNvPr id="5" name="Picture Placeholder 4">
            <a:extLst>
              <a:ext uri="{FF2B5EF4-FFF2-40B4-BE49-F238E27FC236}">
                <a16:creationId xmlns:a16="http://schemas.microsoft.com/office/drawing/2014/main" id="{034A7FFE-B5BC-40C5-8686-F456E7AED8DB}"/>
              </a:ext>
            </a:extLst>
          </p:cNvPr>
          <p:cNvSpPr>
            <a:spLocks noGrp="1"/>
          </p:cNvSpPr>
          <p:nvPr>
            <p:ph type="pic" sz="quarter" idx="27" hasCustomPrompt="1"/>
          </p:nvPr>
        </p:nvSpPr>
        <p:spPr>
          <a:xfrm>
            <a:off x="0" y="0"/>
            <a:ext cx="12192000" cy="6858000"/>
          </a:xfrm>
        </p:spPr>
        <p:txBody>
          <a:bodyPr tIns="4114800" anchor="ctr"/>
          <a:lstStyle>
            <a:lvl1pPr marL="0" indent="0" algn="ctr">
              <a:buNone/>
              <a:defRPr/>
            </a:lvl1pPr>
          </a:lstStyle>
          <a:p>
            <a:r>
              <a:rPr lang="en-US" dirty="0"/>
              <a:t>IMPORTANT! First click icon in the middle to insert image </a:t>
            </a:r>
            <a:br>
              <a:rPr lang="en-US" dirty="0"/>
            </a:br>
            <a:r>
              <a:rPr lang="en-US" dirty="0"/>
              <a:t>and then send image to back</a:t>
            </a:r>
          </a:p>
        </p:txBody>
      </p:sp>
    </p:spTree>
    <p:extLst>
      <p:ext uri="{BB962C8B-B14F-4D97-AF65-F5344CB8AC3E}">
        <p14:creationId xmlns:p14="http://schemas.microsoft.com/office/powerpoint/2010/main" val="16236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Image +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7020940-20D9-4D9E-B835-4AE22F014DBE}"/>
              </a:ext>
            </a:extLst>
          </p:cNvPr>
          <p:cNvSpPr>
            <a:spLocks noGrp="1"/>
          </p:cNvSpPr>
          <p:nvPr>
            <p:ph type="pic" sz="quarter" idx="13"/>
          </p:nvPr>
        </p:nvSpPr>
        <p:spPr>
          <a:xfrm>
            <a:off x="457200" y="1562098"/>
            <a:ext cx="6869946" cy="4838702"/>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3" name="Footer Placeholder 2">
            <a:extLst>
              <a:ext uri="{FF2B5EF4-FFF2-40B4-BE49-F238E27FC236}">
                <a16:creationId xmlns:a16="http://schemas.microsoft.com/office/drawing/2014/main" id="{643E3DDA-1F5A-4708-8CA1-BC4924E5DE1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5A3B5E6D-205E-4C1B-8CE6-6B1AC8D988A7}"/>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3C11AC73-D46E-4B3C-8EBE-196EEEF06E35}"/>
              </a:ext>
            </a:extLst>
          </p:cNvPr>
          <p:cNvSpPr>
            <a:spLocks noGrp="1"/>
          </p:cNvSpPr>
          <p:nvPr>
            <p:ph type="dt" sz="half" idx="12"/>
          </p:nvPr>
        </p:nvSpPr>
        <p:spPr/>
        <p:txBody>
          <a:bodyPr/>
          <a:lstStyle/>
          <a:p>
            <a:endParaRPr lang="en-US" dirty="0"/>
          </a:p>
        </p:txBody>
      </p:sp>
      <p:sp>
        <p:nvSpPr>
          <p:cNvPr id="14"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
        <p:nvSpPr>
          <p:cNvPr id="12" name="Text Placeholder 10">
            <a:extLst>
              <a:ext uri="{FF2B5EF4-FFF2-40B4-BE49-F238E27FC236}">
                <a16:creationId xmlns:a16="http://schemas.microsoft.com/office/drawing/2014/main" id="{7DCF1DFA-B532-4C42-9BBD-85000AECA14C}"/>
              </a:ext>
            </a:extLst>
          </p:cNvPr>
          <p:cNvSpPr>
            <a:spLocks noGrp="1"/>
          </p:cNvSpPr>
          <p:nvPr>
            <p:ph type="body" sz="quarter" idx="20" hasCustomPrompt="1"/>
          </p:nvPr>
        </p:nvSpPr>
        <p:spPr>
          <a:xfrm>
            <a:off x="7512254" y="5707532"/>
            <a:ext cx="109728" cy="100584"/>
          </a:xfrm>
          <a:blipFill>
            <a:blip r:embed="rId2"/>
            <a:stretch>
              <a:fillRect/>
            </a:stretch>
          </a:blipFill>
        </p:spPr>
        <p:txBody>
          <a:bodyPr>
            <a:normAutofit/>
          </a:bodyPr>
          <a:lstStyle>
            <a:lvl1pPr marL="0" indent="0">
              <a:buNone/>
              <a:defRPr sz="100"/>
            </a:lvl1pPr>
          </a:lstStyle>
          <a:p>
            <a:pPr lvl="0"/>
            <a:r>
              <a:rPr lang="en-US" dirty="0"/>
              <a:t>.</a:t>
            </a:r>
          </a:p>
        </p:txBody>
      </p:sp>
      <p:sp>
        <p:nvSpPr>
          <p:cNvPr id="15" name="Text Placeholder 8">
            <a:extLst>
              <a:ext uri="{FF2B5EF4-FFF2-40B4-BE49-F238E27FC236}">
                <a16:creationId xmlns:a16="http://schemas.microsoft.com/office/drawing/2014/main" id="{B0F6FF18-7FA4-43E6-B257-3DF78E62F584}"/>
              </a:ext>
            </a:extLst>
          </p:cNvPr>
          <p:cNvSpPr>
            <a:spLocks noGrp="1"/>
          </p:cNvSpPr>
          <p:nvPr>
            <p:ph type="body" sz="quarter" idx="21" hasCustomPrompt="1"/>
          </p:nvPr>
        </p:nvSpPr>
        <p:spPr>
          <a:xfrm>
            <a:off x="7510027" y="5893290"/>
            <a:ext cx="2958462" cy="507510"/>
          </a:xfrm>
        </p:spPr>
        <p:txBody>
          <a:bodyPr/>
          <a:lstStyle>
            <a:lvl1pPr marL="0" indent="0">
              <a:buFont typeface="Segoe UI" panose="020B0502040204020203" pitchFamily="34" charset="0"/>
              <a:buChar char="​"/>
              <a:defRPr sz="1200" b="1"/>
            </a:lvl1pPr>
            <a:lvl2pPr marL="0" indent="0">
              <a:spcBef>
                <a:spcPts val="0"/>
              </a:spcBef>
              <a:buFont typeface="Segoe UI" panose="020B0502040204020203" pitchFamily="34" charset="0"/>
              <a:buChar char="​"/>
              <a:defRPr sz="1200"/>
            </a:lvl2pPr>
            <a:lvl3pPr marL="0" indent="0">
              <a:buFont typeface="Segoe UI" panose="020B0502040204020203" pitchFamily="34" charset="0"/>
              <a:buNone/>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add caption</a:t>
            </a:r>
          </a:p>
          <a:p>
            <a:pPr lvl="1"/>
            <a:r>
              <a:rPr lang="en-US" dirty="0"/>
              <a:t>Second level</a:t>
            </a:r>
          </a:p>
        </p:txBody>
      </p:sp>
    </p:spTree>
    <p:extLst>
      <p:ext uri="{BB962C8B-B14F-4D97-AF65-F5344CB8AC3E}">
        <p14:creationId xmlns:p14="http://schemas.microsoft.com/office/powerpoint/2010/main" val="370733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Image + Captions Vertical ">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16A91C-2377-4839-A702-8E37EF95105E}"/>
              </a:ext>
            </a:extLst>
          </p:cNvPr>
          <p:cNvSpPr>
            <a:spLocks noGrp="1"/>
          </p:cNvSpPr>
          <p:nvPr>
            <p:ph type="body" sz="quarter" idx="18" hasCustomPrompt="1"/>
          </p:nvPr>
        </p:nvSpPr>
        <p:spPr>
          <a:xfrm>
            <a:off x="7669312" y="3870882"/>
            <a:ext cx="109728" cy="100584"/>
          </a:xfrm>
          <a:blipFill>
            <a:blip r:embed="rId2"/>
            <a:stretch>
              <a:fillRect/>
            </a:stretch>
          </a:blipFill>
        </p:spPr>
        <p:txBody>
          <a:bodyPr>
            <a:normAutofit/>
          </a:bodyPr>
          <a:lstStyle>
            <a:lvl1pPr>
              <a:defRPr sz="100"/>
            </a:lvl1pPr>
          </a:lstStyle>
          <a:p>
            <a:pPr lvl="0"/>
            <a:r>
              <a:rPr lang="en-US" dirty="0"/>
              <a:t>.</a:t>
            </a:r>
          </a:p>
        </p:txBody>
      </p:sp>
      <p:sp>
        <p:nvSpPr>
          <p:cNvPr id="8" name="Picture Placeholder 7">
            <a:extLst>
              <a:ext uri="{FF2B5EF4-FFF2-40B4-BE49-F238E27FC236}">
                <a16:creationId xmlns:a16="http://schemas.microsoft.com/office/drawing/2014/main" id="{55E777B7-6B63-4F3A-A392-7F916D500D73}"/>
              </a:ext>
            </a:extLst>
          </p:cNvPr>
          <p:cNvSpPr>
            <a:spLocks noGrp="1"/>
          </p:cNvSpPr>
          <p:nvPr>
            <p:ph type="pic" sz="quarter" idx="16"/>
          </p:nvPr>
        </p:nvSpPr>
        <p:spPr>
          <a:xfrm>
            <a:off x="457201" y="2019300"/>
            <a:ext cx="3759200" cy="483870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Tx/>
              <a:buNone/>
              <a:tabLst/>
              <a:defRPr/>
            </a:lvl1pPr>
          </a:lstStyle>
          <a:p>
            <a:pPr marL="0" marR="0" lvl="0" indent="0" algn="ctr" defTabSz="914400" rtl="0" eaLnBrk="1" fontAlgn="auto" latinLnBrk="0" hangingPunct="1">
              <a:lnSpc>
                <a:spcPct val="110000"/>
              </a:lnSpc>
              <a:spcBef>
                <a:spcPts val="300"/>
              </a:spcBef>
              <a:spcAft>
                <a:spcPts val="300"/>
              </a:spcAft>
              <a:buClrTx/>
              <a:buSzTx/>
              <a:buFontTx/>
              <a:buNone/>
              <a:tabLst/>
              <a:defRPr/>
            </a:pPr>
            <a:r>
              <a:rPr lang="en-US"/>
              <a:t>Click icon to add picture</a:t>
            </a:r>
            <a:endParaRPr lang="en-US" dirty="0"/>
          </a:p>
        </p:txBody>
      </p:sp>
      <p:sp>
        <p:nvSpPr>
          <p:cNvPr id="3" name="Footer Placeholder 2">
            <a:extLst>
              <a:ext uri="{FF2B5EF4-FFF2-40B4-BE49-F238E27FC236}">
                <a16:creationId xmlns:a16="http://schemas.microsoft.com/office/drawing/2014/main" id="{643E3DDA-1F5A-4708-8CA1-BC4924E5DE1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5A3B5E6D-205E-4C1B-8CE6-6B1AC8D988A7}"/>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3C11AC73-D46E-4B3C-8EBE-196EEEF06E35}"/>
              </a:ext>
            </a:extLst>
          </p:cNvPr>
          <p:cNvSpPr>
            <a:spLocks noGrp="1"/>
          </p:cNvSpPr>
          <p:nvPr>
            <p:ph type="dt" sz="half" idx="12"/>
          </p:nvPr>
        </p:nvSpPr>
        <p:spPr/>
        <p:txBody>
          <a:bodyPr/>
          <a:lstStyle/>
          <a:p>
            <a:endParaRPr lang="en-US"/>
          </a:p>
        </p:txBody>
      </p:sp>
      <p:sp>
        <p:nvSpPr>
          <p:cNvPr id="7" name="Picture Placeholder 6">
            <a:extLst>
              <a:ext uri="{FF2B5EF4-FFF2-40B4-BE49-F238E27FC236}">
                <a16:creationId xmlns:a16="http://schemas.microsoft.com/office/drawing/2014/main" id="{B7020940-20D9-4D9E-B835-4AE22F014DBE}"/>
              </a:ext>
            </a:extLst>
          </p:cNvPr>
          <p:cNvSpPr>
            <a:spLocks noGrp="1"/>
          </p:cNvSpPr>
          <p:nvPr>
            <p:ph type="pic" sz="quarter" idx="13"/>
          </p:nvPr>
        </p:nvSpPr>
        <p:spPr>
          <a:xfrm>
            <a:off x="7967664" y="-2243"/>
            <a:ext cx="3767136" cy="4787374"/>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9" name="Text Placeholder 8">
            <a:extLst>
              <a:ext uri="{FF2B5EF4-FFF2-40B4-BE49-F238E27FC236}">
                <a16:creationId xmlns:a16="http://schemas.microsoft.com/office/drawing/2014/main" id="{B0F6FF18-7FA4-43E6-B257-3DF78E62F584}"/>
              </a:ext>
            </a:extLst>
          </p:cNvPr>
          <p:cNvSpPr>
            <a:spLocks noGrp="1"/>
          </p:cNvSpPr>
          <p:nvPr>
            <p:ph type="body" sz="quarter" idx="14" hasCustomPrompt="1"/>
          </p:nvPr>
        </p:nvSpPr>
        <p:spPr>
          <a:xfrm>
            <a:off x="4820578" y="4056640"/>
            <a:ext cx="2958462" cy="507510"/>
          </a:xfrm>
        </p:spPr>
        <p:txBody>
          <a:bodyPr/>
          <a:lstStyle>
            <a:lvl1pPr marL="0" marR="0" indent="0" algn="r" defTabSz="914400" rtl="0" eaLnBrk="1" fontAlgn="auto" latinLnBrk="0" hangingPunct="1">
              <a:lnSpc>
                <a:spcPct val="110000"/>
              </a:lnSpc>
              <a:spcBef>
                <a:spcPts val="300"/>
              </a:spcBef>
              <a:spcAft>
                <a:spcPts val="300"/>
              </a:spcAft>
              <a:buClrTx/>
              <a:buSzTx/>
              <a:buFont typeface="Segoe UI" panose="020B0502040204020203" pitchFamily="34" charset="0"/>
              <a:buNone/>
              <a:tabLst/>
              <a:defRPr sz="1200" b="1"/>
            </a:lvl1pPr>
            <a:lvl2pPr marL="0" indent="0" algn="r">
              <a:spcBef>
                <a:spcPts val="0"/>
              </a:spcBef>
              <a:buFont typeface="Segoe UI" panose="020B0502040204020203" pitchFamily="34" charset="0"/>
              <a:buChar char="​"/>
              <a:defRPr sz="1200"/>
            </a:lvl2pPr>
            <a:lvl3pPr marL="0" indent="0">
              <a:buFont typeface="Segoe UI" panose="020B0502040204020203" pitchFamily="34" charset="0"/>
              <a:buNone/>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marL="0" marR="0" lvl="0" indent="0" algn="r" defTabSz="914400" rtl="0" eaLnBrk="1" fontAlgn="auto" latinLnBrk="0" hangingPunct="1">
              <a:lnSpc>
                <a:spcPct val="110000"/>
              </a:lnSpc>
              <a:spcBef>
                <a:spcPts val="300"/>
              </a:spcBef>
              <a:spcAft>
                <a:spcPts val="300"/>
              </a:spcAft>
              <a:buClrTx/>
              <a:buSzTx/>
              <a:buFont typeface="Segoe UI" panose="020B0502040204020203" pitchFamily="34" charset="0"/>
              <a:buChar char="​"/>
              <a:tabLst/>
              <a:defRPr/>
            </a:pPr>
            <a:r>
              <a:rPr lang="en-US" dirty="0"/>
              <a:t>Click to add caption. Hit enter, then tab to add </a:t>
            </a:r>
            <a:r>
              <a:rPr lang="en-US" dirty="0" err="1"/>
              <a:t>subcaption</a:t>
            </a:r>
            <a:r>
              <a:rPr lang="en-US" dirty="0"/>
              <a:t> below. </a:t>
            </a:r>
          </a:p>
          <a:p>
            <a:pPr lvl="1"/>
            <a:r>
              <a:rPr lang="en-US" dirty="0"/>
              <a:t>Second level</a:t>
            </a:r>
          </a:p>
        </p:txBody>
      </p:sp>
      <p:sp>
        <p:nvSpPr>
          <p:cNvPr id="16"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
        <p:nvSpPr>
          <p:cNvPr id="17" name="Text Placeholder 10">
            <a:extLst>
              <a:ext uri="{FF2B5EF4-FFF2-40B4-BE49-F238E27FC236}">
                <a16:creationId xmlns:a16="http://schemas.microsoft.com/office/drawing/2014/main" id="{7DCF1DFA-B532-4C42-9BBD-85000AECA14C}"/>
              </a:ext>
            </a:extLst>
          </p:cNvPr>
          <p:cNvSpPr>
            <a:spLocks noGrp="1"/>
          </p:cNvSpPr>
          <p:nvPr>
            <p:ph type="body" sz="quarter" idx="20" hasCustomPrompt="1"/>
          </p:nvPr>
        </p:nvSpPr>
        <p:spPr>
          <a:xfrm>
            <a:off x="4401508" y="2019300"/>
            <a:ext cx="109728" cy="100584"/>
          </a:xfrm>
          <a:blipFill>
            <a:blip r:embed="rId3"/>
            <a:stretch>
              <a:fillRect/>
            </a:stretch>
          </a:blipFill>
        </p:spPr>
        <p:txBody>
          <a:bodyPr>
            <a:normAutofit/>
          </a:bodyPr>
          <a:lstStyle>
            <a:lvl1pPr marL="0" indent="0">
              <a:buNone/>
              <a:defRPr sz="100"/>
            </a:lvl1pPr>
          </a:lstStyle>
          <a:p>
            <a:pPr lvl="0"/>
            <a:r>
              <a:rPr lang="en-US" dirty="0"/>
              <a:t>.</a:t>
            </a:r>
          </a:p>
        </p:txBody>
      </p:sp>
      <p:sp>
        <p:nvSpPr>
          <p:cNvPr id="19" name="Text Placeholder 8">
            <a:extLst>
              <a:ext uri="{FF2B5EF4-FFF2-40B4-BE49-F238E27FC236}">
                <a16:creationId xmlns:a16="http://schemas.microsoft.com/office/drawing/2014/main" id="{B0F6FF18-7FA4-43E6-B257-3DF78E62F584}"/>
              </a:ext>
            </a:extLst>
          </p:cNvPr>
          <p:cNvSpPr>
            <a:spLocks noGrp="1"/>
          </p:cNvSpPr>
          <p:nvPr>
            <p:ph type="body" sz="quarter" idx="21" hasCustomPrompt="1"/>
          </p:nvPr>
        </p:nvSpPr>
        <p:spPr>
          <a:xfrm>
            <a:off x="4399281" y="2205058"/>
            <a:ext cx="2958462" cy="507510"/>
          </a:xfrm>
        </p:spPr>
        <p:txBody>
          <a:bodyPr/>
          <a:lstStyle>
            <a:lvl1pPr marL="0" indent="0">
              <a:buFont typeface="Segoe UI" panose="020B0502040204020203" pitchFamily="34" charset="0"/>
              <a:buChar char="​"/>
              <a:defRPr sz="1200" b="1" baseline="0"/>
            </a:lvl1pPr>
            <a:lvl2pPr marL="0" indent="0">
              <a:spcBef>
                <a:spcPts val="0"/>
              </a:spcBef>
              <a:buFont typeface="Segoe UI" panose="020B0502040204020203" pitchFamily="34" charset="0"/>
              <a:buChar char="​"/>
              <a:defRPr sz="1200"/>
            </a:lvl2pPr>
            <a:lvl3pPr marL="0" indent="0">
              <a:buFont typeface="Segoe UI" panose="020B0502040204020203" pitchFamily="34" charset="0"/>
              <a:buNone/>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add caption. Hit enter, then tab to add </a:t>
            </a:r>
            <a:r>
              <a:rPr lang="en-US" dirty="0" err="1"/>
              <a:t>subcaption</a:t>
            </a:r>
            <a:r>
              <a:rPr lang="en-US" dirty="0"/>
              <a:t> below. </a:t>
            </a:r>
          </a:p>
          <a:p>
            <a:pPr lvl="1"/>
            <a:r>
              <a:rPr lang="en-US" dirty="0"/>
              <a:t>Second level</a:t>
            </a:r>
          </a:p>
        </p:txBody>
      </p:sp>
    </p:spTree>
    <p:extLst>
      <p:ext uri="{BB962C8B-B14F-4D97-AF65-F5344CB8AC3E}">
        <p14:creationId xmlns:p14="http://schemas.microsoft.com/office/powerpoint/2010/main" val="334244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Image + Captions Horizontal ">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5E777B7-6B63-4F3A-A392-7F916D500D73}"/>
              </a:ext>
            </a:extLst>
          </p:cNvPr>
          <p:cNvSpPr>
            <a:spLocks noGrp="1"/>
          </p:cNvSpPr>
          <p:nvPr>
            <p:ph type="pic" sz="quarter" idx="16" hasCustomPrompt="1"/>
          </p:nvPr>
        </p:nvSpPr>
        <p:spPr>
          <a:xfrm>
            <a:off x="457200" y="3478088"/>
            <a:ext cx="5273040" cy="2918601"/>
          </a:xfrm>
          <a:solidFill>
            <a:schemeClr val="bg1">
              <a:lumMod val="95000"/>
            </a:schemeClr>
          </a:solidFill>
        </p:spPr>
        <p:txBody>
          <a:bodyPr anchor="ctr"/>
          <a:lstStyle>
            <a:lvl1pPr marL="0" indent="0" algn="ctr">
              <a:buFontTx/>
              <a:buNone/>
              <a:defRPr/>
            </a:lvl1pPr>
          </a:lstStyle>
          <a:p>
            <a:r>
              <a:rPr lang="en-US" dirty="0"/>
              <a:t>Picture</a:t>
            </a:r>
          </a:p>
        </p:txBody>
      </p:sp>
      <p:sp>
        <p:nvSpPr>
          <p:cNvPr id="7" name="Picture Placeholder 6">
            <a:extLst>
              <a:ext uri="{FF2B5EF4-FFF2-40B4-BE49-F238E27FC236}">
                <a16:creationId xmlns:a16="http://schemas.microsoft.com/office/drawing/2014/main" id="{B7020940-20D9-4D9E-B835-4AE22F014DBE}"/>
              </a:ext>
            </a:extLst>
          </p:cNvPr>
          <p:cNvSpPr>
            <a:spLocks noGrp="1"/>
          </p:cNvSpPr>
          <p:nvPr>
            <p:ph type="pic" sz="quarter" idx="13" hasCustomPrompt="1"/>
          </p:nvPr>
        </p:nvSpPr>
        <p:spPr>
          <a:xfrm>
            <a:off x="6461760" y="1562100"/>
            <a:ext cx="5273040" cy="2918602"/>
          </a:xfrm>
          <a:solidFill>
            <a:schemeClr val="bg1">
              <a:lumMod val="95000"/>
            </a:schemeClr>
          </a:solidFill>
        </p:spPr>
        <p:txBody>
          <a:bodyPr anchor="ctr"/>
          <a:lstStyle>
            <a:lvl1pPr marL="0" indent="0" algn="ctr">
              <a:buNone/>
              <a:defRPr/>
            </a:lvl1pPr>
          </a:lstStyle>
          <a:p>
            <a:r>
              <a:rPr lang="en-US" dirty="0"/>
              <a:t>Picture</a:t>
            </a:r>
          </a:p>
        </p:txBody>
      </p:sp>
      <p:sp>
        <p:nvSpPr>
          <p:cNvPr id="3" name="Footer Placeholder 2">
            <a:extLst>
              <a:ext uri="{FF2B5EF4-FFF2-40B4-BE49-F238E27FC236}">
                <a16:creationId xmlns:a16="http://schemas.microsoft.com/office/drawing/2014/main" id="{643E3DDA-1F5A-4708-8CA1-BC4924E5DE1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5A3B5E6D-205E-4C1B-8CE6-6B1AC8D988A7}"/>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3C11AC73-D46E-4B3C-8EBE-196EEEF06E35}"/>
              </a:ext>
            </a:extLst>
          </p:cNvPr>
          <p:cNvSpPr>
            <a:spLocks noGrp="1"/>
          </p:cNvSpPr>
          <p:nvPr>
            <p:ph type="dt" sz="half" idx="12"/>
          </p:nvPr>
        </p:nvSpPr>
        <p:spPr/>
        <p:txBody>
          <a:bodyPr/>
          <a:lstStyle/>
          <a:p>
            <a:endParaRPr lang="en-US"/>
          </a:p>
        </p:txBody>
      </p:sp>
      <p:sp>
        <p:nvSpPr>
          <p:cNvPr id="16"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
        <p:nvSpPr>
          <p:cNvPr id="13" name="Text Placeholder 17">
            <a:extLst>
              <a:ext uri="{FF2B5EF4-FFF2-40B4-BE49-F238E27FC236}">
                <a16:creationId xmlns:a16="http://schemas.microsoft.com/office/drawing/2014/main" id="{C916A91C-2377-4839-A702-8E37EF95105E}"/>
              </a:ext>
            </a:extLst>
          </p:cNvPr>
          <p:cNvSpPr>
            <a:spLocks noGrp="1"/>
          </p:cNvSpPr>
          <p:nvPr>
            <p:ph type="body" sz="quarter" idx="20" hasCustomPrompt="1"/>
          </p:nvPr>
        </p:nvSpPr>
        <p:spPr>
          <a:xfrm>
            <a:off x="6169151" y="1562100"/>
            <a:ext cx="109728" cy="100584"/>
          </a:xfrm>
          <a:blipFill>
            <a:blip r:embed="rId2"/>
            <a:stretch>
              <a:fillRect/>
            </a:stretch>
          </a:blipFill>
        </p:spPr>
        <p:txBody>
          <a:bodyPr>
            <a:normAutofit/>
          </a:bodyPr>
          <a:lstStyle>
            <a:lvl1pPr>
              <a:defRPr sz="100"/>
            </a:lvl1pPr>
          </a:lstStyle>
          <a:p>
            <a:pPr lvl="0"/>
            <a:r>
              <a:rPr lang="en-US" dirty="0"/>
              <a:t>.</a:t>
            </a:r>
          </a:p>
        </p:txBody>
      </p:sp>
      <p:sp>
        <p:nvSpPr>
          <p:cNvPr id="17" name="Text Placeholder 8">
            <a:extLst>
              <a:ext uri="{FF2B5EF4-FFF2-40B4-BE49-F238E27FC236}">
                <a16:creationId xmlns:a16="http://schemas.microsoft.com/office/drawing/2014/main" id="{B0F6FF18-7FA4-43E6-B257-3DF78E62F584}"/>
              </a:ext>
            </a:extLst>
          </p:cNvPr>
          <p:cNvSpPr>
            <a:spLocks noGrp="1"/>
          </p:cNvSpPr>
          <p:nvPr>
            <p:ph type="body" sz="quarter" idx="21" hasCustomPrompt="1"/>
          </p:nvPr>
        </p:nvSpPr>
        <p:spPr>
          <a:xfrm>
            <a:off x="3320417" y="1747858"/>
            <a:ext cx="2958462" cy="507510"/>
          </a:xfrm>
        </p:spPr>
        <p:txBody>
          <a:bodyPr/>
          <a:lstStyle>
            <a:lvl1pPr marL="0" marR="0" indent="0" algn="r" defTabSz="914400" rtl="0" eaLnBrk="1" fontAlgn="auto" latinLnBrk="0" hangingPunct="1">
              <a:lnSpc>
                <a:spcPct val="110000"/>
              </a:lnSpc>
              <a:spcBef>
                <a:spcPts val="300"/>
              </a:spcBef>
              <a:spcAft>
                <a:spcPts val="300"/>
              </a:spcAft>
              <a:buClrTx/>
              <a:buSzTx/>
              <a:buFont typeface="Segoe UI" panose="020B0502040204020203" pitchFamily="34" charset="0"/>
              <a:buNone/>
              <a:tabLst/>
              <a:defRPr sz="1200" b="1"/>
            </a:lvl1pPr>
            <a:lvl2pPr marL="0" indent="0" algn="r">
              <a:spcBef>
                <a:spcPts val="0"/>
              </a:spcBef>
              <a:buFont typeface="Segoe UI" panose="020B0502040204020203" pitchFamily="34" charset="0"/>
              <a:buChar char="​"/>
              <a:defRPr sz="1200"/>
            </a:lvl2pPr>
            <a:lvl3pPr marL="0" indent="0">
              <a:buFont typeface="Segoe UI" panose="020B0502040204020203" pitchFamily="34" charset="0"/>
              <a:buNone/>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marL="0" marR="0" lvl="0" indent="0" algn="r" defTabSz="914400" rtl="0" eaLnBrk="1" fontAlgn="auto" latinLnBrk="0" hangingPunct="1">
              <a:lnSpc>
                <a:spcPct val="110000"/>
              </a:lnSpc>
              <a:spcBef>
                <a:spcPts val="300"/>
              </a:spcBef>
              <a:spcAft>
                <a:spcPts val="300"/>
              </a:spcAft>
              <a:buClrTx/>
              <a:buSzTx/>
              <a:buFont typeface="Segoe UI" panose="020B0502040204020203" pitchFamily="34" charset="0"/>
              <a:buChar char="​"/>
              <a:tabLst/>
              <a:defRPr/>
            </a:pPr>
            <a:r>
              <a:rPr lang="en-US" dirty="0"/>
              <a:t>Click to add caption. Hit enter, then tab to add </a:t>
            </a:r>
            <a:r>
              <a:rPr lang="en-US" dirty="0" err="1"/>
              <a:t>subcaption</a:t>
            </a:r>
            <a:r>
              <a:rPr lang="en-US" dirty="0"/>
              <a:t> below. </a:t>
            </a:r>
          </a:p>
          <a:p>
            <a:pPr lvl="1"/>
            <a:r>
              <a:rPr lang="en-US" dirty="0"/>
              <a:t>Second level</a:t>
            </a:r>
          </a:p>
        </p:txBody>
      </p:sp>
      <p:sp>
        <p:nvSpPr>
          <p:cNvPr id="20" name="Text Placeholder 10">
            <a:extLst>
              <a:ext uri="{FF2B5EF4-FFF2-40B4-BE49-F238E27FC236}">
                <a16:creationId xmlns:a16="http://schemas.microsoft.com/office/drawing/2014/main" id="{7DCF1DFA-B532-4C42-9BBD-85000AECA14C}"/>
              </a:ext>
            </a:extLst>
          </p:cNvPr>
          <p:cNvSpPr>
            <a:spLocks noGrp="1"/>
          </p:cNvSpPr>
          <p:nvPr>
            <p:ph type="body" sz="quarter" idx="22" hasCustomPrompt="1"/>
          </p:nvPr>
        </p:nvSpPr>
        <p:spPr>
          <a:xfrm>
            <a:off x="5915348" y="5623712"/>
            <a:ext cx="109728" cy="100584"/>
          </a:xfrm>
          <a:blipFill>
            <a:blip r:embed="rId3"/>
            <a:stretch>
              <a:fillRect/>
            </a:stretch>
          </a:blipFill>
        </p:spPr>
        <p:txBody>
          <a:bodyPr>
            <a:normAutofit/>
          </a:bodyPr>
          <a:lstStyle>
            <a:lvl1pPr marL="0" indent="0">
              <a:buNone/>
              <a:defRPr sz="100"/>
            </a:lvl1pPr>
          </a:lstStyle>
          <a:p>
            <a:pPr lvl="0"/>
            <a:r>
              <a:rPr lang="en-US" dirty="0"/>
              <a:t>.</a:t>
            </a:r>
          </a:p>
        </p:txBody>
      </p:sp>
      <p:sp>
        <p:nvSpPr>
          <p:cNvPr id="21" name="Text Placeholder 8">
            <a:extLst>
              <a:ext uri="{FF2B5EF4-FFF2-40B4-BE49-F238E27FC236}">
                <a16:creationId xmlns:a16="http://schemas.microsoft.com/office/drawing/2014/main" id="{B0F6FF18-7FA4-43E6-B257-3DF78E62F584}"/>
              </a:ext>
            </a:extLst>
          </p:cNvPr>
          <p:cNvSpPr>
            <a:spLocks noGrp="1"/>
          </p:cNvSpPr>
          <p:nvPr>
            <p:ph type="body" sz="quarter" idx="23" hasCustomPrompt="1"/>
          </p:nvPr>
        </p:nvSpPr>
        <p:spPr>
          <a:xfrm>
            <a:off x="5913121" y="5809470"/>
            <a:ext cx="2958462" cy="507510"/>
          </a:xfrm>
        </p:spPr>
        <p:txBody>
          <a:bodyPr/>
          <a:lstStyle>
            <a:lvl1pPr marL="0" marR="0" indent="0" algn="l" defTabSz="914400" rtl="0" eaLnBrk="1" fontAlgn="auto" latinLnBrk="0" hangingPunct="1">
              <a:lnSpc>
                <a:spcPct val="110000"/>
              </a:lnSpc>
              <a:spcBef>
                <a:spcPts val="300"/>
              </a:spcBef>
              <a:spcAft>
                <a:spcPts val="300"/>
              </a:spcAft>
              <a:buClrTx/>
              <a:buSzTx/>
              <a:buFont typeface="Segoe UI" panose="020B0502040204020203" pitchFamily="34" charset="0"/>
              <a:buNone/>
              <a:tabLst/>
              <a:defRPr sz="1200" b="1"/>
            </a:lvl1pPr>
            <a:lvl2pPr marL="0" indent="0">
              <a:spcBef>
                <a:spcPts val="0"/>
              </a:spcBef>
              <a:buFont typeface="Segoe UI" panose="020B0502040204020203" pitchFamily="34" charset="0"/>
              <a:buChar char="​"/>
              <a:defRPr sz="1200"/>
            </a:lvl2pPr>
            <a:lvl3pPr marL="0" indent="0">
              <a:buFont typeface="Segoe UI" panose="020B0502040204020203" pitchFamily="34" charset="0"/>
              <a:buNone/>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marL="0" marR="0" lvl="0" indent="0" algn="l" defTabSz="914400" rtl="0" eaLnBrk="1" fontAlgn="auto" latinLnBrk="0" hangingPunct="1">
              <a:lnSpc>
                <a:spcPct val="110000"/>
              </a:lnSpc>
              <a:spcBef>
                <a:spcPts val="300"/>
              </a:spcBef>
              <a:spcAft>
                <a:spcPts val="300"/>
              </a:spcAft>
              <a:buClrTx/>
              <a:buSzTx/>
              <a:buFont typeface="Segoe UI" panose="020B0502040204020203" pitchFamily="34" charset="0"/>
              <a:buChar char="​"/>
              <a:tabLst/>
              <a:defRPr/>
            </a:pPr>
            <a:r>
              <a:rPr lang="en-US" dirty="0"/>
              <a:t>Click to add caption. Hit enter, then tab to add </a:t>
            </a:r>
            <a:r>
              <a:rPr lang="en-US" dirty="0" err="1"/>
              <a:t>subcaption</a:t>
            </a:r>
            <a:r>
              <a:rPr lang="en-US" dirty="0"/>
              <a:t> below. </a:t>
            </a:r>
          </a:p>
          <a:p>
            <a:pPr lvl="1"/>
            <a:r>
              <a:rPr lang="en-US" dirty="0"/>
              <a:t>Second level</a:t>
            </a:r>
          </a:p>
        </p:txBody>
      </p:sp>
    </p:spTree>
    <p:extLst>
      <p:ext uri="{BB962C8B-B14F-4D97-AF65-F5344CB8AC3E}">
        <p14:creationId xmlns:p14="http://schemas.microsoft.com/office/powerpoint/2010/main" val="31669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Image + Caption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B38B677-63BE-41C3-A85A-68194789BC49}"/>
              </a:ext>
            </a:extLst>
          </p:cNvPr>
          <p:cNvSpPr>
            <a:spLocks noGrp="1"/>
          </p:cNvSpPr>
          <p:nvPr>
            <p:ph type="pic" sz="quarter" idx="13" hasCustomPrompt="1"/>
          </p:nvPr>
        </p:nvSpPr>
        <p:spPr>
          <a:xfrm>
            <a:off x="3794125" y="1562100"/>
            <a:ext cx="2652713" cy="1470025"/>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dirty="0"/>
              <a:t>Click icon to add picture </a:t>
            </a:r>
          </a:p>
        </p:txBody>
      </p:sp>
      <p:sp>
        <p:nvSpPr>
          <p:cNvPr id="15" name="Picture Placeholder 14">
            <a:extLst>
              <a:ext uri="{FF2B5EF4-FFF2-40B4-BE49-F238E27FC236}">
                <a16:creationId xmlns:a16="http://schemas.microsoft.com/office/drawing/2014/main" id="{1B82AF4A-380E-4B00-8BA8-9C37FB6190D1}"/>
              </a:ext>
            </a:extLst>
          </p:cNvPr>
          <p:cNvSpPr>
            <a:spLocks noGrp="1"/>
          </p:cNvSpPr>
          <p:nvPr>
            <p:ph type="pic" sz="quarter" idx="14"/>
          </p:nvPr>
        </p:nvSpPr>
        <p:spPr>
          <a:xfrm>
            <a:off x="463923" y="4325182"/>
            <a:ext cx="2651125" cy="1462087"/>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7" name="Picture Placeholder 16">
            <a:extLst>
              <a:ext uri="{FF2B5EF4-FFF2-40B4-BE49-F238E27FC236}">
                <a16:creationId xmlns:a16="http://schemas.microsoft.com/office/drawing/2014/main" id="{43E50AAA-09C8-4232-AAFC-25CF0DCF8117}"/>
              </a:ext>
            </a:extLst>
          </p:cNvPr>
          <p:cNvSpPr>
            <a:spLocks noGrp="1"/>
          </p:cNvSpPr>
          <p:nvPr>
            <p:ph type="pic" sz="quarter" idx="15"/>
          </p:nvPr>
        </p:nvSpPr>
        <p:spPr>
          <a:xfrm>
            <a:off x="6964160" y="4324350"/>
            <a:ext cx="2651125" cy="1462088"/>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9" name="Text Placeholder 18">
            <a:extLst>
              <a:ext uri="{FF2B5EF4-FFF2-40B4-BE49-F238E27FC236}">
                <a16:creationId xmlns:a16="http://schemas.microsoft.com/office/drawing/2014/main" id="{2DE6B9D2-02F9-4B79-B71F-D84A728DFDA4}"/>
              </a:ext>
            </a:extLst>
          </p:cNvPr>
          <p:cNvSpPr>
            <a:spLocks noGrp="1"/>
          </p:cNvSpPr>
          <p:nvPr>
            <p:ph type="body" sz="quarter" idx="16" hasCustomPrompt="1"/>
          </p:nvPr>
        </p:nvSpPr>
        <p:spPr>
          <a:xfrm>
            <a:off x="6431970" y="1562099"/>
            <a:ext cx="2118305" cy="1470025"/>
          </a:xfrm>
          <a:solidFill>
            <a:schemeClr val="tx1"/>
          </a:solidFill>
        </p:spPr>
        <p:txBody>
          <a:bodyPr lIns="182880" tIns="182880" rIns="182880" bIns="182880">
            <a:normAutofit/>
          </a:bodyPr>
          <a:lstStyle>
            <a:lvl1pPr marL="0" indent="0">
              <a:buFont typeface="Segoe UI" panose="020B0502040204020203" pitchFamily="34" charset="0"/>
              <a:buNone/>
              <a:defRPr sz="1000" b="1">
                <a:solidFill>
                  <a:schemeClr val="bg1"/>
                </a:solidFill>
              </a:defRPr>
            </a:lvl1pPr>
            <a:lvl2pPr marL="0" indent="0">
              <a:lnSpc>
                <a:spcPct val="150000"/>
              </a:lnSpc>
              <a:buFont typeface="Segoe UI" panose="020B0502040204020203" pitchFamily="34" charset="0"/>
              <a:buChar char="​"/>
              <a:defRPr sz="1000">
                <a:solidFill>
                  <a:schemeClr val="bg1"/>
                </a:solidFill>
              </a:defRPr>
            </a:lvl2pPr>
            <a:lvl3pPr marL="0" indent="0">
              <a:lnSpc>
                <a:spcPct val="150000"/>
              </a:lnSpc>
              <a:buFont typeface="Segoe UI" panose="020B0502040204020203" pitchFamily="34" charset="0"/>
              <a:buChar char="​"/>
              <a:defRPr sz="1000">
                <a:solidFill>
                  <a:schemeClr val="bg1"/>
                </a:solidFill>
              </a:defRPr>
            </a:lvl3pPr>
            <a:lvl4pPr marL="0" indent="0">
              <a:lnSpc>
                <a:spcPct val="150000"/>
              </a:lnSpc>
              <a:buFont typeface="Segoe UI" panose="020B0502040204020203" pitchFamily="34" charset="0"/>
              <a:buChar char="​"/>
              <a:defRPr sz="1000">
                <a:solidFill>
                  <a:schemeClr val="bg1"/>
                </a:solidFill>
              </a:defRPr>
            </a:lvl4pPr>
            <a:lvl5pPr marL="0" indent="0">
              <a:lnSpc>
                <a:spcPct val="150000"/>
              </a:lnSpc>
              <a:buFont typeface="Segoe UI" panose="020B0502040204020203" pitchFamily="34" charset="0"/>
              <a:buChar char="​"/>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21" name="Text Placeholder 20">
            <a:extLst>
              <a:ext uri="{FF2B5EF4-FFF2-40B4-BE49-F238E27FC236}">
                <a16:creationId xmlns:a16="http://schemas.microsoft.com/office/drawing/2014/main" id="{7B90B264-255B-460A-B30F-A9B9174F8722}"/>
              </a:ext>
            </a:extLst>
          </p:cNvPr>
          <p:cNvSpPr>
            <a:spLocks noGrp="1"/>
          </p:cNvSpPr>
          <p:nvPr>
            <p:ph type="body" sz="quarter" idx="17" hasCustomPrompt="1"/>
          </p:nvPr>
        </p:nvSpPr>
        <p:spPr>
          <a:xfrm>
            <a:off x="3102312" y="4325182"/>
            <a:ext cx="2109788" cy="1461256"/>
          </a:xfrm>
          <a:solidFill>
            <a:schemeClr val="tx1"/>
          </a:solidFill>
        </p:spPr>
        <p:txBody>
          <a:bodyPr lIns="182880" tIns="182880" rIns="182880" bIns="182880">
            <a:normAutofit/>
          </a:bodyPr>
          <a:lstStyle>
            <a:lvl1pPr marL="0" indent="0">
              <a:buFont typeface="Segoe UI" panose="020B0502040204020203" pitchFamily="34" charset="0"/>
              <a:buChar char="​"/>
              <a:defRPr sz="1000" b="1">
                <a:solidFill>
                  <a:schemeClr val="bg1"/>
                </a:solidFill>
              </a:defRPr>
            </a:lvl1pPr>
            <a:lvl2pPr marL="0" indent="0">
              <a:lnSpc>
                <a:spcPct val="150000"/>
              </a:lnSpc>
              <a:buFont typeface="Segoe UI" panose="020B0502040204020203" pitchFamily="34" charset="0"/>
              <a:buChar char="​"/>
              <a:defRPr sz="1000">
                <a:solidFill>
                  <a:schemeClr val="bg1"/>
                </a:solidFill>
              </a:defRPr>
            </a:lvl2pPr>
            <a:lvl3pPr marL="0" indent="0">
              <a:lnSpc>
                <a:spcPct val="150000"/>
              </a:lnSpc>
              <a:buFont typeface="Segoe UI" panose="020B0502040204020203" pitchFamily="34" charset="0"/>
              <a:buChar char="​"/>
              <a:defRPr sz="1000">
                <a:solidFill>
                  <a:schemeClr val="bg1"/>
                </a:solidFill>
              </a:defRPr>
            </a:lvl3pPr>
            <a:lvl4pPr marL="0" indent="0">
              <a:lnSpc>
                <a:spcPct val="150000"/>
              </a:lnSpc>
              <a:buFont typeface="Segoe UI" panose="020B0502040204020203" pitchFamily="34" charset="0"/>
              <a:buChar char="​"/>
              <a:defRPr sz="1000">
                <a:solidFill>
                  <a:schemeClr val="bg1"/>
                </a:solidFill>
              </a:defRPr>
            </a:lvl4pPr>
            <a:lvl5pPr marL="0" indent="0">
              <a:lnSpc>
                <a:spcPct val="150000"/>
              </a:lnSpc>
              <a:buFont typeface="Segoe UI" panose="020B0502040204020203" pitchFamily="34" charset="0"/>
              <a:buChar char="​"/>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23" name="Text Placeholder 22">
            <a:extLst>
              <a:ext uri="{FF2B5EF4-FFF2-40B4-BE49-F238E27FC236}">
                <a16:creationId xmlns:a16="http://schemas.microsoft.com/office/drawing/2014/main" id="{7F9A8AC0-F03F-4667-A0D8-6B316A49C17C}"/>
              </a:ext>
            </a:extLst>
          </p:cNvPr>
          <p:cNvSpPr>
            <a:spLocks noGrp="1"/>
          </p:cNvSpPr>
          <p:nvPr>
            <p:ph type="body" sz="quarter" idx="18" hasCustomPrompt="1"/>
          </p:nvPr>
        </p:nvSpPr>
        <p:spPr>
          <a:xfrm>
            <a:off x="9607438" y="4324350"/>
            <a:ext cx="2127362" cy="1463040"/>
          </a:xfrm>
          <a:solidFill>
            <a:schemeClr val="tx1"/>
          </a:solidFill>
        </p:spPr>
        <p:txBody>
          <a:bodyPr lIns="182880" tIns="182880" rIns="182880" bIns="182880">
            <a:normAutofit/>
          </a:bodyPr>
          <a:lstStyle>
            <a:lvl1pPr marL="0" indent="0">
              <a:buFont typeface="Segoe UI" panose="020B0502040204020203" pitchFamily="34" charset="0"/>
              <a:buChar char="​"/>
              <a:defRPr sz="1000" b="1">
                <a:solidFill>
                  <a:schemeClr val="bg1"/>
                </a:solidFill>
              </a:defRPr>
            </a:lvl1pPr>
            <a:lvl2pPr marL="0" indent="0">
              <a:lnSpc>
                <a:spcPct val="150000"/>
              </a:lnSpc>
              <a:buFont typeface="Segoe UI" panose="020B0502040204020203" pitchFamily="34" charset="0"/>
              <a:buChar char="​"/>
              <a:defRPr sz="1000">
                <a:solidFill>
                  <a:schemeClr val="bg1"/>
                </a:solidFill>
              </a:defRPr>
            </a:lvl2pPr>
            <a:lvl3pPr marL="0" indent="0">
              <a:lnSpc>
                <a:spcPct val="150000"/>
              </a:lnSpc>
              <a:buFont typeface="Segoe UI" panose="020B0502040204020203" pitchFamily="34" charset="0"/>
              <a:buChar char="​"/>
              <a:defRPr sz="1000">
                <a:solidFill>
                  <a:schemeClr val="bg1"/>
                </a:solidFill>
              </a:defRPr>
            </a:lvl3pPr>
            <a:lvl4pPr marL="0" indent="0">
              <a:lnSpc>
                <a:spcPct val="150000"/>
              </a:lnSpc>
              <a:buFont typeface="Segoe UI" panose="020B0502040204020203" pitchFamily="34" charset="0"/>
              <a:buChar char="​"/>
              <a:defRPr sz="1000">
                <a:solidFill>
                  <a:schemeClr val="bg1"/>
                </a:solidFill>
              </a:defRPr>
            </a:lvl4pPr>
            <a:lvl5pPr marL="0" indent="0">
              <a:lnSpc>
                <a:spcPct val="150000"/>
              </a:lnSpc>
              <a:buFont typeface="Segoe UI" panose="020B0502040204020203" pitchFamily="34" charset="0"/>
              <a:buChar char="​"/>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8702A894-C2ED-42EA-A503-FF3DC02EC835}"/>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CB5DE37-9923-4B96-A3B0-274B968CD332}"/>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C62A58C9-447B-4FE0-B263-D337A1334272}"/>
              </a:ext>
            </a:extLst>
          </p:cNvPr>
          <p:cNvSpPr>
            <a:spLocks noGrp="1"/>
          </p:cNvSpPr>
          <p:nvPr>
            <p:ph type="dt" sz="half" idx="12"/>
          </p:nvPr>
        </p:nvSpPr>
        <p:spPr/>
        <p:txBody>
          <a:bodyPr/>
          <a:lstStyle/>
          <a:p>
            <a:endParaRPr lang="en-US"/>
          </a:p>
        </p:txBody>
      </p:sp>
      <p:sp>
        <p:nvSpPr>
          <p:cNvPr id="25" name="Text Placeholder 24">
            <a:extLst>
              <a:ext uri="{FF2B5EF4-FFF2-40B4-BE49-F238E27FC236}">
                <a16:creationId xmlns:a16="http://schemas.microsoft.com/office/drawing/2014/main" id="{873B81AC-20ED-492F-93D3-867AFE693BA4}"/>
              </a:ext>
            </a:extLst>
          </p:cNvPr>
          <p:cNvSpPr>
            <a:spLocks noGrp="1"/>
          </p:cNvSpPr>
          <p:nvPr>
            <p:ph type="body" sz="quarter" idx="19" hasCustomPrompt="1"/>
          </p:nvPr>
        </p:nvSpPr>
        <p:spPr>
          <a:xfrm>
            <a:off x="3794125" y="3190303"/>
            <a:ext cx="4756150" cy="457200"/>
          </a:xfrm>
        </p:spPr>
        <p:txBody>
          <a:bodyPr>
            <a:noAutofit/>
          </a:bodyPr>
          <a:lstStyle>
            <a:lvl1pPr marL="0" indent="0">
              <a:buFont typeface="Segoe UI" panose="020B0502040204020203" pitchFamily="34" charset="0"/>
              <a:buChar char="​"/>
              <a:defRPr sz="1200" b="1" baseline="0"/>
            </a:lvl1pPr>
            <a:lvl2pPr marL="0" indent="0">
              <a:spcBef>
                <a:spcPts val="0"/>
              </a:spcBef>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a:p>
            <a:pPr lvl="2"/>
            <a:endParaRPr lang="en-US" dirty="0"/>
          </a:p>
        </p:txBody>
      </p:sp>
      <p:sp>
        <p:nvSpPr>
          <p:cNvPr id="27" name="Text Placeholder 26">
            <a:extLst>
              <a:ext uri="{FF2B5EF4-FFF2-40B4-BE49-F238E27FC236}">
                <a16:creationId xmlns:a16="http://schemas.microsoft.com/office/drawing/2014/main" id="{A0D7A06E-CCF8-410C-9586-A511373E4707}"/>
              </a:ext>
            </a:extLst>
          </p:cNvPr>
          <p:cNvSpPr>
            <a:spLocks noGrp="1"/>
          </p:cNvSpPr>
          <p:nvPr>
            <p:ph type="body" sz="quarter" idx="20" hasCustomPrompt="1"/>
          </p:nvPr>
        </p:nvSpPr>
        <p:spPr>
          <a:xfrm>
            <a:off x="463923" y="5934112"/>
            <a:ext cx="4748177" cy="457200"/>
          </a:xfrm>
        </p:spPr>
        <p:txBody>
          <a:bodyPr>
            <a:noAutofit/>
          </a:bodyPr>
          <a:lstStyle>
            <a:lvl1pPr marL="0" indent="0">
              <a:buFont typeface="Segoe UI" panose="020B0502040204020203" pitchFamily="34" charset="0"/>
              <a:buChar char="​"/>
              <a:defRPr sz="1200" b="1"/>
            </a:lvl1pPr>
            <a:lvl2pPr marL="0" indent="0">
              <a:spcBef>
                <a:spcPts val="0"/>
              </a:spcBef>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p:txBody>
      </p:sp>
      <p:sp>
        <p:nvSpPr>
          <p:cNvPr id="29" name="Text Placeholder 28">
            <a:extLst>
              <a:ext uri="{FF2B5EF4-FFF2-40B4-BE49-F238E27FC236}">
                <a16:creationId xmlns:a16="http://schemas.microsoft.com/office/drawing/2014/main" id="{214A6ED8-2710-4561-846F-D93785E98444}"/>
              </a:ext>
            </a:extLst>
          </p:cNvPr>
          <p:cNvSpPr>
            <a:spLocks noGrp="1"/>
          </p:cNvSpPr>
          <p:nvPr>
            <p:ph type="body" sz="quarter" idx="21" hasCustomPrompt="1"/>
          </p:nvPr>
        </p:nvSpPr>
        <p:spPr>
          <a:xfrm>
            <a:off x="6964363" y="5934112"/>
            <a:ext cx="4760912" cy="457200"/>
          </a:xfrm>
        </p:spPr>
        <p:txBody>
          <a:bodyPr>
            <a:noAutofit/>
          </a:bodyPr>
          <a:lstStyle>
            <a:lvl1pPr marL="0" indent="0">
              <a:buFont typeface="Segoe UI" panose="020B0502040204020203" pitchFamily="34" charset="0"/>
              <a:buChar char="​"/>
              <a:defRPr sz="1200" b="1"/>
            </a:lvl1pPr>
            <a:lvl2pPr marL="0" indent="0">
              <a:spcBef>
                <a:spcPts val="0"/>
              </a:spcBef>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p:txBody>
      </p:sp>
      <p:sp>
        <p:nvSpPr>
          <p:cNvPr id="24"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Tree>
    <p:extLst>
      <p:ext uri="{BB962C8B-B14F-4D97-AF65-F5344CB8AC3E}">
        <p14:creationId xmlns:p14="http://schemas.microsoft.com/office/powerpoint/2010/main" val="115188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 Text on Color">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C7964D6-3C3E-41E8-B58B-40D0CF4AC2E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8760" y="457200"/>
            <a:ext cx="1554480" cy="206165"/>
          </a:xfrm>
          <a:prstGeom prst="rect">
            <a:avLst/>
          </a:prstGeom>
        </p:spPr>
      </p:pic>
      <p:sp>
        <p:nvSpPr>
          <p:cNvPr id="9" name="Title 1">
            <a:extLst>
              <a:ext uri="{FF2B5EF4-FFF2-40B4-BE49-F238E27FC236}">
                <a16:creationId xmlns:a16="http://schemas.microsoft.com/office/drawing/2014/main" id="{B4542F7F-BB9E-401F-BECB-7C7F73910ACE}"/>
              </a:ext>
            </a:extLst>
          </p:cNvPr>
          <p:cNvSpPr>
            <a:spLocks noGrp="1"/>
          </p:cNvSpPr>
          <p:nvPr>
            <p:ph type="ctrTitle" hasCustomPrompt="1"/>
          </p:nvPr>
        </p:nvSpPr>
        <p:spPr>
          <a:xfrm>
            <a:off x="1116496" y="3013502"/>
            <a:ext cx="9959009" cy="830997"/>
          </a:xfrm>
        </p:spPr>
        <p:txBody>
          <a:bodyPr wrap="square" anchor="t">
            <a:spAutoFit/>
          </a:bodyPr>
          <a:lstStyle>
            <a:lvl1pPr algn="ctr">
              <a:lnSpc>
                <a:spcPct val="100000"/>
              </a:lnSpc>
              <a:spcAft>
                <a:spcPts val="1200"/>
              </a:spcAft>
              <a:defRPr sz="5400" baseline="0"/>
            </a:lvl1pPr>
          </a:lstStyle>
          <a:p>
            <a:r>
              <a:rPr lang="en-US" dirty="0"/>
              <a:t>Presentation Title Goes Here</a:t>
            </a:r>
          </a:p>
        </p:txBody>
      </p:sp>
      <p:sp>
        <p:nvSpPr>
          <p:cNvPr id="4"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17043" y="6129957"/>
            <a:ext cx="3157917" cy="270843"/>
          </a:xfrm>
        </p:spPr>
        <p:txBody>
          <a:bodyPr wrap="none" lIns="0" tIns="0" rIns="0" bIns="0" anchor="t">
            <a:spAutoFit/>
          </a:bodyPr>
          <a:lstStyle>
            <a:lvl1pPr marL="0" indent="0" algn="ctr">
              <a:lnSpc>
                <a:spcPct val="110000"/>
              </a:lnSpc>
              <a:spcBef>
                <a:spcPts val="0"/>
              </a:spcBef>
              <a:spcAft>
                <a:spcPts val="600"/>
              </a:spcAft>
              <a:buNone/>
              <a:defRPr sz="16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Goes Here </a:t>
            </a:r>
          </a:p>
        </p:txBody>
      </p:sp>
    </p:spTree>
    <p:extLst>
      <p:ext uri="{BB962C8B-B14F-4D97-AF65-F5344CB8AC3E}">
        <p14:creationId xmlns:p14="http://schemas.microsoft.com/office/powerpoint/2010/main" val="220007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 + Caption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B38B677-63BE-41C3-A85A-68194789BC49}"/>
              </a:ext>
            </a:extLst>
          </p:cNvPr>
          <p:cNvSpPr>
            <a:spLocks noGrp="1"/>
          </p:cNvSpPr>
          <p:nvPr>
            <p:ph type="pic" sz="quarter" idx="13"/>
          </p:nvPr>
        </p:nvSpPr>
        <p:spPr>
          <a:xfrm>
            <a:off x="3794125" y="1562100"/>
            <a:ext cx="2652713" cy="1463675"/>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5" name="Picture Placeholder 14">
            <a:extLst>
              <a:ext uri="{FF2B5EF4-FFF2-40B4-BE49-F238E27FC236}">
                <a16:creationId xmlns:a16="http://schemas.microsoft.com/office/drawing/2014/main" id="{1B82AF4A-380E-4B00-8BA8-9C37FB6190D1}"/>
              </a:ext>
            </a:extLst>
          </p:cNvPr>
          <p:cNvSpPr>
            <a:spLocks noGrp="1"/>
          </p:cNvSpPr>
          <p:nvPr>
            <p:ph type="pic" sz="quarter" idx="14"/>
          </p:nvPr>
        </p:nvSpPr>
        <p:spPr>
          <a:xfrm>
            <a:off x="463923" y="4325938"/>
            <a:ext cx="2651125" cy="1462087"/>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7" name="Picture Placeholder 16">
            <a:extLst>
              <a:ext uri="{FF2B5EF4-FFF2-40B4-BE49-F238E27FC236}">
                <a16:creationId xmlns:a16="http://schemas.microsoft.com/office/drawing/2014/main" id="{43E50AAA-09C8-4232-AAFC-25CF0DCF8117}"/>
              </a:ext>
            </a:extLst>
          </p:cNvPr>
          <p:cNvSpPr>
            <a:spLocks noGrp="1"/>
          </p:cNvSpPr>
          <p:nvPr>
            <p:ph type="pic" sz="quarter" idx="15"/>
          </p:nvPr>
        </p:nvSpPr>
        <p:spPr>
          <a:xfrm>
            <a:off x="6964160" y="4324350"/>
            <a:ext cx="2651125" cy="1462088"/>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8" name="Picture Placeholder 7">
            <a:extLst>
              <a:ext uri="{FF2B5EF4-FFF2-40B4-BE49-F238E27FC236}">
                <a16:creationId xmlns:a16="http://schemas.microsoft.com/office/drawing/2014/main" id="{E4C87F51-C2B2-404E-851E-E1A26FE77486}"/>
              </a:ext>
            </a:extLst>
          </p:cNvPr>
          <p:cNvSpPr>
            <a:spLocks noGrp="1"/>
          </p:cNvSpPr>
          <p:nvPr>
            <p:ph type="pic" sz="quarter" idx="22"/>
          </p:nvPr>
        </p:nvSpPr>
        <p:spPr>
          <a:xfrm>
            <a:off x="9078719" y="1562100"/>
            <a:ext cx="2651125" cy="1463675"/>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3" name="Footer Placeholder 2">
            <a:extLst>
              <a:ext uri="{FF2B5EF4-FFF2-40B4-BE49-F238E27FC236}">
                <a16:creationId xmlns:a16="http://schemas.microsoft.com/office/drawing/2014/main" id="{8702A894-C2ED-42EA-A503-FF3DC02EC835}"/>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CB5DE37-9923-4B96-A3B0-274B968CD332}"/>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C62A58C9-447B-4FE0-B263-D337A1334272}"/>
              </a:ext>
            </a:extLst>
          </p:cNvPr>
          <p:cNvSpPr>
            <a:spLocks noGrp="1"/>
          </p:cNvSpPr>
          <p:nvPr>
            <p:ph type="dt" sz="half" idx="12"/>
          </p:nvPr>
        </p:nvSpPr>
        <p:spPr/>
        <p:txBody>
          <a:bodyPr/>
          <a:lstStyle/>
          <a:p>
            <a:endParaRPr lang="en-US"/>
          </a:p>
        </p:txBody>
      </p:sp>
      <p:sp>
        <p:nvSpPr>
          <p:cNvPr id="25" name="Text Placeholder 24">
            <a:extLst>
              <a:ext uri="{FF2B5EF4-FFF2-40B4-BE49-F238E27FC236}">
                <a16:creationId xmlns:a16="http://schemas.microsoft.com/office/drawing/2014/main" id="{873B81AC-20ED-492F-93D3-867AFE693BA4}"/>
              </a:ext>
            </a:extLst>
          </p:cNvPr>
          <p:cNvSpPr>
            <a:spLocks noGrp="1"/>
          </p:cNvSpPr>
          <p:nvPr>
            <p:ph type="body" sz="quarter" idx="19" hasCustomPrompt="1"/>
          </p:nvPr>
        </p:nvSpPr>
        <p:spPr>
          <a:xfrm>
            <a:off x="3794125" y="3190303"/>
            <a:ext cx="2652359" cy="457200"/>
          </a:xfrm>
        </p:spPr>
        <p:txBody>
          <a:bodyPr>
            <a:noAutofit/>
          </a:bodyPr>
          <a:lstStyle>
            <a:lvl1pPr marL="0" indent="0">
              <a:buFont typeface="Segoe UI" panose="020B0502040204020203" pitchFamily="34" charset="0"/>
              <a:buChar char="​"/>
              <a:defRPr sz="1200" b="1"/>
            </a:lvl1pPr>
            <a:lvl2pPr marL="0" indent="0">
              <a:spcBef>
                <a:spcPts val="0"/>
              </a:spcBef>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a:p>
            <a:pPr lvl="2"/>
            <a:endParaRPr lang="en-US" dirty="0"/>
          </a:p>
        </p:txBody>
      </p:sp>
      <p:sp>
        <p:nvSpPr>
          <p:cNvPr id="27" name="Text Placeholder 26">
            <a:extLst>
              <a:ext uri="{FF2B5EF4-FFF2-40B4-BE49-F238E27FC236}">
                <a16:creationId xmlns:a16="http://schemas.microsoft.com/office/drawing/2014/main" id="{A0D7A06E-CCF8-410C-9586-A511373E4707}"/>
              </a:ext>
            </a:extLst>
          </p:cNvPr>
          <p:cNvSpPr>
            <a:spLocks noGrp="1"/>
          </p:cNvSpPr>
          <p:nvPr>
            <p:ph type="body" sz="quarter" idx="20" hasCustomPrompt="1"/>
          </p:nvPr>
        </p:nvSpPr>
        <p:spPr>
          <a:xfrm>
            <a:off x="463923" y="5934112"/>
            <a:ext cx="2657505" cy="457200"/>
          </a:xfrm>
        </p:spPr>
        <p:txBody>
          <a:bodyPr>
            <a:noAutofit/>
          </a:bodyPr>
          <a:lstStyle>
            <a:lvl1pPr marL="0" indent="0">
              <a:buFont typeface="Segoe UI" panose="020B0502040204020203" pitchFamily="34" charset="0"/>
              <a:buChar char="​"/>
              <a:defRPr sz="1200" b="1"/>
            </a:lvl1pPr>
            <a:lvl2pPr marL="0" indent="0">
              <a:spcBef>
                <a:spcPts val="0"/>
              </a:spcBef>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p:txBody>
      </p:sp>
      <p:sp>
        <p:nvSpPr>
          <p:cNvPr id="29" name="Text Placeholder 28">
            <a:extLst>
              <a:ext uri="{FF2B5EF4-FFF2-40B4-BE49-F238E27FC236}">
                <a16:creationId xmlns:a16="http://schemas.microsoft.com/office/drawing/2014/main" id="{214A6ED8-2710-4561-846F-D93785E98444}"/>
              </a:ext>
            </a:extLst>
          </p:cNvPr>
          <p:cNvSpPr>
            <a:spLocks noGrp="1"/>
          </p:cNvSpPr>
          <p:nvPr>
            <p:ph type="body" sz="quarter" idx="21" hasCustomPrompt="1"/>
          </p:nvPr>
        </p:nvSpPr>
        <p:spPr>
          <a:xfrm>
            <a:off x="6964363" y="5934112"/>
            <a:ext cx="2650922" cy="457200"/>
          </a:xfrm>
        </p:spPr>
        <p:txBody>
          <a:bodyPr>
            <a:noAutofit/>
          </a:bodyPr>
          <a:lstStyle>
            <a:lvl1pPr marL="0" indent="0">
              <a:buFont typeface="Segoe UI" panose="020B0502040204020203" pitchFamily="34" charset="0"/>
              <a:buChar char="​"/>
              <a:defRPr sz="1200" b="1"/>
            </a:lvl1pPr>
            <a:lvl2pPr marL="0" indent="0">
              <a:spcBef>
                <a:spcPts val="0"/>
              </a:spcBef>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p:txBody>
      </p:sp>
      <p:sp>
        <p:nvSpPr>
          <p:cNvPr id="14" name="Text Placeholder 13">
            <a:extLst>
              <a:ext uri="{FF2B5EF4-FFF2-40B4-BE49-F238E27FC236}">
                <a16:creationId xmlns:a16="http://schemas.microsoft.com/office/drawing/2014/main" id="{CCD4D9C3-AB61-40F4-B5F3-B30B151D383D}"/>
              </a:ext>
            </a:extLst>
          </p:cNvPr>
          <p:cNvSpPr>
            <a:spLocks noGrp="1"/>
          </p:cNvSpPr>
          <p:nvPr>
            <p:ph type="body" sz="quarter" idx="23" hasCustomPrompt="1"/>
          </p:nvPr>
        </p:nvSpPr>
        <p:spPr>
          <a:xfrm>
            <a:off x="9078719" y="3190303"/>
            <a:ext cx="2656081" cy="457200"/>
          </a:xfrm>
        </p:spPr>
        <p:txBody>
          <a:bodyPr>
            <a:noAutofit/>
          </a:bodyPr>
          <a:lstStyle>
            <a:lvl1pPr marL="0" indent="0">
              <a:buFont typeface="Segoe UI" panose="020B0502040204020203" pitchFamily="34" charset="0"/>
              <a:buChar char="​"/>
              <a:defRPr sz="1200" b="1"/>
            </a:lvl1pPr>
            <a:lvl2pPr marL="0" indent="0">
              <a:spcBef>
                <a:spcPts val="0"/>
              </a:spcBef>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p:txBody>
      </p:sp>
      <p:sp>
        <p:nvSpPr>
          <p:cNvPr id="20"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Tree>
    <p:extLst>
      <p:ext uri="{BB962C8B-B14F-4D97-AF65-F5344CB8AC3E}">
        <p14:creationId xmlns:p14="http://schemas.microsoft.com/office/powerpoint/2010/main" val="29353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 Image +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4C87F51-C2B2-404E-851E-E1A26FE77486}"/>
              </a:ext>
            </a:extLst>
          </p:cNvPr>
          <p:cNvSpPr>
            <a:spLocks noGrp="1"/>
          </p:cNvSpPr>
          <p:nvPr>
            <p:ph type="pic" sz="quarter" idx="22"/>
          </p:nvPr>
        </p:nvSpPr>
        <p:spPr>
          <a:xfrm>
            <a:off x="3341132" y="1562100"/>
            <a:ext cx="2651125" cy="1463675"/>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3" name="Picture Placeholder 12">
            <a:extLst>
              <a:ext uri="{FF2B5EF4-FFF2-40B4-BE49-F238E27FC236}">
                <a16:creationId xmlns:a16="http://schemas.microsoft.com/office/drawing/2014/main" id="{BB38B677-63BE-41C3-A85A-68194789BC49}"/>
              </a:ext>
            </a:extLst>
          </p:cNvPr>
          <p:cNvSpPr>
            <a:spLocks noGrp="1"/>
          </p:cNvSpPr>
          <p:nvPr>
            <p:ph type="pic" sz="quarter" idx="13"/>
          </p:nvPr>
        </p:nvSpPr>
        <p:spPr>
          <a:xfrm>
            <a:off x="463923" y="1562100"/>
            <a:ext cx="2652713" cy="1463675"/>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17" name="Picture Placeholder 16">
            <a:extLst>
              <a:ext uri="{FF2B5EF4-FFF2-40B4-BE49-F238E27FC236}">
                <a16:creationId xmlns:a16="http://schemas.microsoft.com/office/drawing/2014/main" id="{43E50AAA-09C8-4232-AAFC-25CF0DCF8117}"/>
              </a:ext>
            </a:extLst>
          </p:cNvPr>
          <p:cNvSpPr>
            <a:spLocks noGrp="1"/>
          </p:cNvSpPr>
          <p:nvPr>
            <p:ph type="pic" sz="quarter" idx="15"/>
          </p:nvPr>
        </p:nvSpPr>
        <p:spPr>
          <a:xfrm>
            <a:off x="3341132" y="4324350"/>
            <a:ext cx="2651125" cy="1462088"/>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3" name="Footer Placeholder 2">
            <a:extLst>
              <a:ext uri="{FF2B5EF4-FFF2-40B4-BE49-F238E27FC236}">
                <a16:creationId xmlns:a16="http://schemas.microsoft.com/office/drawing/2014/main" id="{8702A894-C2ED-42EA-A503-FF3DC02EC835}"/>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CB5DE37-9923-4B96-A3B0-274B968CD332}"/>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C62A58C9-447B-4FE0-B263-D337A1334272}"/>
              </a:ext>
            </a:extLst>
          </p:cNvPr>
          <p:cNvSpPr>
            <a:spLocks noGrp="1"/>
          </p:cNvSpPr>
          <p:nvPr>
            <p:ph type="dt" sz="half" idx="12"/>
          </p:nvPr>
        </p:nvSpPr>
        <p:spPr/>
        <p:txBody>
          <a:bodyPr/>
          <a:lstStyle/>
          <a:p>
            <a:endParaRPr lang="en-US"/>
          </a:p>
        </p:txBody>
      </p:sp>
      <p:sp>
        <p:nvSpPr>
          <p:cNvPr id="11" name="Rectangle 10">
            <a:extLst>
              <a:ext uri="{FF2B5EF4-FFF2-40B4-BE49-F238E27FC236}">
                <a16:creationId xmlns:a16="http://schemas.microsoft.com/office/drawing/2014/main" id="{DD9BA266-52A3-41B6-B0D0-8AB160C720A2}"/>
              </a:ext>
            </a:extLst>
          </p:cNvPr>
          <p:cNvSpPr/>
          <p:nvPr userDrawn="1"/>
        </p:nvSpPr>
        <p:spPr>
          <a:xfrm>
            <a:off x="462945" y="4325183"/>
            <a:ext cx="2651760" cy="146304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Picture Placeholder 14">
            <a:extLst>
              <a:ext uri="{FF2B5EF4-FFF2-40B4-BE49-F238E27FC236}">
                <a16:creationId xmlns:a16="http://schemas.microsoft.com/office/drawing/2014/main" id="{1B82AF4A-380E-4B00-8BA8-9C37FB6190D1}"/>
              </a:ext>
            </a:extLst>
          </p:cNvPr>
          <p:cNvSpPr>
            <a:spLocks noGrp="1"/>
          </p:cNvSpPr>
          <p:nvPr>
            <p:ph type="pic" sz="quarter" idx="14"/>
          </p:nvPr>
        </p:nvSpPr>
        <p:spPr>
          <a:xfrm>
            <a:off x="463923" y="4325938"/>
            <a:ext cx="2651125" cy="1462087"/>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25" name="Text Placeholder 24">
            <a:extLst>
              <a:ext uri="{FF2B5EF4-FFF2-40B4-BE49-F238E27FC236}">
                <a16:creationId xmlns:a16="http://schemas.microsoft.com/office/drawing/2014/main" id="{873B81AC-20ED-492F-93D3-867AFE693BA4}"/>
              </a:ext>
            </a:extLst>
          </p:cNvPr>
          <p:cNvSpPr>
            <a:spLocks noGrp="1"/>
          </p:cNvSpPr>
          <p:nvPr>
            <p:ph type="body" sz="quarter" idx="19" hasCustomPrompt="1"/>
          </p:nvPr>
        </p:nvSpPr>
        <p:spPr>
          <a:xfrm>
            <a:off x="463923" y="3190303"/>
            <a:ext cx="2652359" cy="457200"/>
          </a:xfrm>
        </p:spPr>
        <p:txBody>
          <a:bodyPr>
            <a:noAutofit/>
          </a:bodyPr>
          <a:lstStyle>
            <a:lvl1pPr marL="0" indent="0">
              <a:buFont typeface="Segoe UI" panose="020B0502040204020203" pitchFamily="34" charset="0"/>
              <a:buChar char="​"/>
              <a:defRPr sz="1200" b="1"/>
            </a:lvl1pPr>
            <a:lvl2pPr marL="0" indent="0">
              <a:spcBef>
                <a:spcPts val="0"/>
              </a:spcBef>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a:p>
            <a:pPr lvl="2"/>
            <a:endParaRPr lang="en-US" dirty="0"/>
          </a:p>
        </p:txBody>
      </p:sp>
      <p:sp>
        <p:nvSpPr>
          <p:cNvPr id="27" name="Text Placeholder 26">
            <a:extLst>
              <a:ext uri="{FF2B5EF4-FFF2-40B4-BE49-F238E27FC236}">
                <a16:creationId xmlns:a16="http://schemas.microsoft.com/office/drawing/2014/main" id="{A0D7A06E-CCF8-410C-9586-A511373E4707}"/>
              </a:ext>
            </a:extLst>
          </p:cNvPr>
          <p:cNvSpPr>
            <a:spLocks noGrp="1"/>
          </p:cNvSpPr>
          <p:nvPr>
            <p:ph type="body" sz="quarter" idx="20" hasCustomPrompt="1"/>
          </p:nvPr>
        </p:nvSpPr>
        <p:spPr>
          <a:xfrm>
            <a:off x="463923" y="5934112"/>
            <a:ext cx="2657505" cy="457200"/>
          </a:xfrm>
        </p:spPr>
        <p:txBody>
          <a:bodyPr>
            <a:noAutofit/>
          </a:bodyPr>
          <a:lstStyle>
            <a:lvl1pPr marL="0" indent="0">
              <a:buFont typeface="Segoe UI" panose="020B0502040204020203" pitchFamily="34" charset="0"/>
              <a:buChar char="​"/>
              <a:defRPr sz="1200" b="1"/>
            </a:lvl1pPr>
            <a:lvl2pPr marL="0" indent="0">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p:txBody>
      </p:sp>
      <p:sp>
        <p:nvSpPr>
          <p:cNvPr id="29" name="Text Placeholder 28">
            <a:extLst>
              <a:ext uri="{FF2B5EF4-FFF2-40B4-BE49-F238E27FC236}">
                <a16:creationId xmlns:a16="http://schemas.microsoft.com/office/drawing/2014/main" id="{214A6ED8-2710-4561-846F-D93785E98444}"/>
              </a:ext>
            </a:extLst>
          </p:cNvPr>
          <p:cNvSpPr>
            <a:spLocks noGrp="1"/>
          </p:cNvSpPr>
          <p:nvPr>
            <p:ph type="body" sz="quarter" idx="21" hasCustomPrompt="1"/>
          </p:nvPr>
        </p:nvSpPr>
        <p:spPr>
          <a:xfrm>
            <a:off x="3341132" y="5934112"/>
            <a:ext cx="2650922" cy="457200"/>
          </a:xfrm>
        </p:spPr>
        <p:txBody>
          <a:bodyPr>
            <a:noAutofit/>
          </a:bodyPr>
          <a:lstStyle>
            <a:lvl1pPr marL="0" indent="0">
              <a:buFont typeface="Segoe UI" panose="020B0502040204020203" pitchFamily="34" charset="0"/>
              <a:buChar char="​"/>
              <a:defRPr sz="1200" b="1"/>
            </a:lvl1pPr>
            <a:lvl2pPr marL="0" indent="0">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p:txBody>
      </p:sp>
      <p:sp>
        <p:nvSpPr>
          <p:cNvPr id="14" name="Text Placeholder 13">
            <a:extLst>
              <a:ext uri="{FF2B5EF4-FFF2-40B4-BE49-F238E27FC236}">
                <a16:creationId xmlns:a16="http://schemas.microsoft.com/office/drawing/2014/main" id="{CCD4D9C3-AB61-40F4-B5F3-B30B151D383D}"/>
              </a:ext>
            </a:extLst>
          </p:cNvPr>
          <p:cNvSpPr>
            <a:spLocks noGrp="1"/>
          </p:cNvSpPr>
          <p:nvPr>
            <p:ph type="body" sz="quarter" idx="23" hasCustomPrompt="1"/>
          </p:nvPr>
        </p:nvSpPr>
        <p:spPr>
          <a:xfrm>
            <a:off x="3341132" y="3190303"/>
            <a:ext cx="2656081" cy="457200"/>
          </a:xfrm>
        </p:spPr>
        <p:txBody>
          <a:bodyPr>
            <a:noAutofit/>
          </a:bodyPr>
          <a:lstStyle>
            <a:lvl1pPr marL="0" indent="0">
              <a:buFont typeface="Segoe UI" panose="020B0502040204020203" pitchFamily="34" charset="0"/>
              <a:buChar char="​"/>
              <a:defRPr sz="1200" b="1"/>
            </a:lvl1pPr>
            <a:lvl2pPr marL="0" indent="0">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p:txBody>
      </p:sp>
      <p:sp>
        <p:nvSpPr>
          <p:cNvPr id="12" name="Picture Placeholder 11">
            <a:extLst>
              <a:ext uri="{FF2B5EF4-FFF2-40B4-BE49-F238E27FC236}">
                <a16:creationId xmlns:a16="http://schemas.microsoft.com/office/drawing/2014/main" id="{CFDE961C-5591-4869-A872-59C122D7376A}"/>
              </a:ext>
            </a:extLst>
          </p:cNvPr>
          <p:cNvSpPr>
            <a:spLocks noGrp="1"/>
          </p:cNvSpPr>
          <p:nvPr>
            <p:ph type="pic" sz="quarter" idx="24"/>
          </p:nvPr>
        </p:nvSpPr>
        <p:spPr>
          <a:xfrm>
            <a:off x="6223476" y="1562100"/>
            <a:ext cx="2651125" cy="1463675"/>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22" name="Picture Placeholder 21">
            <a:extLst>
              <a:ext uri="{FF2B5EF4-FFF2-40B4-BE49-F238E27FC236}">
                <a16:creationId xmlns:a16="http://schemas.microsoft.com/office/drawing/2014/main" id="{7FEC4FFB-3285-4A40-ABC2-1338ED1CF5D0}"/>
              </a:ext>
            </a:extLst>
          </p:cNvPr>
          <p:cNvSpPr>
            <a:spLocks noGrp="1"/>
          </p:cNvSpPr>
          <p:nvPr>
            <p:ph type="pic" sz="quarter" idx="25"/>
          </p:nvPr>
        </p:nvSpPr>
        <p:spPr>
          <a:xfrm>
            <a:off x="9083675" y="1562100"/>
            <a:ext cx="2651125" cy="1463675"/>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24" name="Picture Placeholder 23">
            <a:extLst>
              <a:ext uri="{FF2B5EF4-FFF2-40B4-BE49-F238E27FC236}">
                <a16:creationId xmlns:a16="http://schemas.microsoft.com/office/drawing/2014/main" id="{691B1E14-6330-4F3F-B771-EABDED4556AA}"/>
              </a:ext>
            </a:extLst>
          </p:cNvPr>
          <p:cNvSpPr>
            <a:spLocks noGrp="1"/>
          </p:cNvSpPr>
          <p:nvPr>
            <p:ph type="pic" sz="quarter" idx="26"/>
          </p:nvPr>
        </p:nvSpPr>
        <p:spPr>
          <a:xfrm>
            <a:off x="6225064" y="4324350"/>
            <a:ext cx="2651125" cy="1462088"/>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28" name="Picture Placeholder 27">
            <a:extLst>
              <a:ext uri="{FF2B5EF4-FFF2-40B4-BE49-F238E27FC236}">
                <a16:creationId xmlns:a16="http://schemas.microsoft.com/office/drawing/2014/main" id="{6A0A5ADE-6585-4E74-8A84-35F8BF491ECE}"/>
              </a:ext>
            </a:extLst>
          </p:cNvPr>
          <p:cNvSpPr>
            <a:spLocks noGrp="1"/>
          </p:cNvSpPr>
          <p:nvPr>
            <p:ph type="pic" sz="quarter" idx="27"/>
          </p:nvPr>
        </p:nvSpPr>
        <p:spPr>
          <a:xfrm>
            <a:off x="9077297" y="4324350"/>
            <a:ext cx="2649537" cy="1462088"/>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1600"/>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31" name="Text Placeholder 30">
            <a:extLst>
              <a:ext uri="{FF2B5EF4-FFF2-40B4-BE49-F238E27FC236}">
                <a16:creationId xmlns:a16="http://schemas.microsoft.com/office/drawing/2014/main" id="{47DBD166-5D8E-4EA0-BB9C-4673983CEA59}"/>
              </a:ext>
            </a:extLst>
          </p:cNvPr>
          <p:cNvSpPr>
            <a:spLocks noGrp="1"/>
          </p:cNvSpPr>
          <p:nvPr>
            <p:ph type="body" sz="quarter" idx="28" hasCustomPrompt="1"/>
          </p:nvPr>
        </p:nvSpPr>
        <p:spPr>
          <a:xfrm>
            <a:off x="6226767" y="3200400"/>
            <a:ext cx="2644542" cy="457200"/>
          </a:xfrm>
        </p:spPr>
        <p:txBody>
          <a:bodyPr>
            <a:noAutofit/>
          </a:bodyPr>
          <a:lstStyle>
            <a:lvl1pPr marL="0" indent="0">
              <a:buFont typeface="Segoe UI" panose="020B0502040204020203" pitchFamily="34" charset="0"/>
              <a:buChar char="​"/>
              <a:tabLst/>
              <a:defRPr sz="1200" b="1"/>
            </a:lvl1pPr>
            <a:lvl2pPr marL="0" indent="0">
              <a:buFont typeface="Segoe UI" panose="020B0502040204020203" pitchFamily="34" charset="0"/>
              <a:buChar char="​"/>
              <a:tabLst/>
              <a:defRPr sz="1200"/>
            </a:lvl2pPr>
            <a:lvl3pPr marL="0" indent="0">
              <a:buFont typeface="Segoe UI" panose="020B0502040204020203" pitchFamily="34" charset="0"/>
              <a:buChar char="​"/>
              <a:tabLst/>
              <a:defRPr sz="1200"/>
            </a:lvl3pPr>
            <a:lvl4pPr marL="0" indent="0">
              <a:buFont typeface="Segoe UI" panose="020B0502040204020203" pitchFamily="34" charset="0"/>
              <a:buChar char="​"/>
              <a:tabLst/>
              <a:defRPr sz="1200"/>
            </a:lvl4pPr>
            <a:lvl5pPr marL="0" indent="0">
              <a:buFont typeface="Segoe UI" panose="020B0502040204020203" pitchFamily="34" charset="0"/>
              <a:buChar char="​"/>
              <a:tabLst/>
              <a:defRPr sz="1200"/>
            </a:lvl5pPr>
          </a:lstStyle>
          <a:p>
            <a:pPr lvl="0"/>
            <a:r>
              <a:rPr lang="en-US" dirty="0"/>
              <a:t>Click to insert name (hit enter, then tab for title on level 2)</a:t>
            </a:r>
          </a:p>
          <a:p>
            <a:pPr lvl="1"/>
            <a:r>
              <a:rPr lang="en-US" dirty="0"/>
              <a:t>Second level</a:t>
            </a:r>
          </a:p>
        </p:txBody>
      </p:sp>
      <p:sp>
        <p:nvSpPr>
          <p:cNvPr id="33" name="Text Placeholder 32">
            <a:extLst>
              <a:ext uri="{FF2B5EF4-FFF2-40B4-BE49-F238E27FC236}">
                <a16:creationId xmlns:a16="http://schemas.microsoft.com/office/drawing/2014/main" id="{2B2F2EC8-ACEC-4BBD-85C2-0EE9A2DB2B43}"/>
              </a:ext>
            </a:extLst>
          </p:cNvPr>
          <p:cNvSpPr>
            <a:spLocks noGrp="1"/>
          </p:cNvSpPr>
          <p:nvPr>
            <p:ph type="body" sz="quarter" idx="29" hasCustomPrompt="1"/>
          </p:nvPr>
        </p:nvSpPr>
        <p:spPr>
          <a:xfrm>
            <a:off x="9075709" y="3190303"/>
            <a:ext cx="2651125" cy="457200"/>
          </a:xfrm>
        </p:spPr>
        <p:txBody>
          <a:bodyPr>
            <a:noAutofit/>
          </a:bodyPr>
          <a:lstStyle>
            <a:lvl1pPr marL="0" indent="0">
              <a:buFont typeface="Segoe UI" panose="020B0502040204020203" pitchFamily="34" charset="0"/>
              <a:buChar char="​"/>
              <a:defRPr sz="1200" b="1"/>
            </a:lvl1pPr>
            <a:lvl2pPr marL="0" indent="0">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p:txBody>
      </p:sp>
      <p:sp>
        <p:nvSpPr>
          <p:cNvPr id="35" name="Text Placeholder 34">
            <a:extLst>
              <a:ext uri="{FF2B5EF4-FFF2-40B4-BE49-F238E27FC236}">
                <a16:creationId xmlns:a16="http://schemas.microsoft.com/office/drawing/2014/main" id="{281648AB-4249-4807-8335-972931499E2D}"/>
              </a:ext>
            </a:extLst>
          </p:cNvPr>
          <p:cNvSpPr>
            <a:spLocks noGrp="1"/>
          </p:cNvSpPr>
          <p:nvPr>
            <p:ph type="body" sz="quarter" idx="30" hasCustomPrompt="1"/>
          </p:nvPr>
        </p:nvSpPr>
        <p:spPr>
          <a:xfrm>
            <a:off x="6223000" y="5934075"/>
            <a:ext cx="2651125" cy="457200"/>
          </a:xfrm>
        </p:spPr>
        <p:txBody>
          <a:bodyPr>
            <a:noAutofit/>
          </a:bodyPr>
          <a:lstStyle>
            <a:lvl1pPr marL="0" indent="0">
              <a:buFont typeface="Segoe UI" panose="020B0502040204020203" pitchFamily="34" charset="0"/>
              <a:buChar char="​"/>
              <a:defRPr sz="1200" b="1"/>
            </a:lvl1pPr>
            <a:lvl2pPr marL="0" indent="0">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a:p>
            <a:pPr lvl="2"/>
            <a:endParaRPr lang="en-US" dirty="0"/>
          </a:p>
        </p:txBody>
      </p:sp>
      <p:sp>
        <p:nvSpPr>
          <p:cNvPr id="37" name="Text Placeholder 36">
            <a:extLst>
              <a:ext uri="{FF2B5EF4-FFF2-40B4-BE49-F238E27FC236}">
                <a16:creationId xmlns:a16="http://schemas.microsoft.com/office/drawing/2014/main" id="{9B635869-3C95-48AF-9861-EF31790FCB98}"/>
              </a:ext>
            </a:extLst>
          </p:cNvPr>
          <p:cNvSpPr>
            <a:spLocks noGrp="1"/>
          </p:cNvSpPr>
          <p:nvPr>
            <p:ph type="body" sz="quarter" idx="31" hasCustomPrompt="1"/>
          </p:nvPr>
        </p:nvSpPr>
        <p:spPr>
          <a:xfrm>
            <a:off x="9083675" y="5915025"/>
            <a:ext cx="2643188" cy="476250"/>
          </a:xfrm>
        </p:spPr>
        <p:txBody>
          <a:bodyPr>
            <a:noAutofit/>
          </a:bodyPr>
          <a:lstStyle>
            <a:lvl1pPr marL="0" indent="0">
              <a:buFont typeface="Segoe UI" panose="020B0502040204020203" pitchFamily="34" charset="0"/>
              <a:buChar char="​"/>
              <a:defRPr sz="1200" b="1"/>
            </a:lvl1pPr>
            <a:lvl2pPr marL="0" indent="0">
              <a:buFont typeface="Segoe UI" panose="020B0502040204020203" pitchFamily="34" charset="0"/>
              <a:buChar char="​"/>
              <a:defRPr sz="1200"/>
            </a:lvl2pPr>
            <a:lvl3pPr marL="0" indent="0">
              <a:buFont typeface="Segoe UI" panose="020B0502040204020203" pitchFamily="34" charset="0"/>
              <a:buChar char="​"/>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lvl="0"/>
            <a:r>
              <a:rPr lang="en-US" dirty="0"/>
              <a:t>Click to insert name (hit enter, then tab for title on level 2)</a:t>
            </a:r>
          </a:p>
          <a:p>
            <a:pPr lvl="1"/>
            <a:r>
              <a:rPr lang="en-US" dirty="0"/>
              <a:t>Second level</a:t>
            </a:r>
          </a:p>
        </p:txBody>
      </p:sp>
      <p:sp>
        <p:nvSpPr>
          <p:cNvPr id="36"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Tree>
    <p:extLst>
      <p:ext uri="{BB962C8B-B14F-4D97-AF65-F5344CB8AC3E}">
        <p14:creationId xmlns:p14="http://schemas.microsoft.com/office/powerpoint/2010/main" val="79371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1C2270E-ADBE-4ABF-AC41-3601AE62D8A0}"/>
              </a:ext>
            </a:extLst>
          </p:cNvPr>
          <p:cNvSpPr>
            <a:spLocks noGrp="1"/>
          </p:cNvSpPr>
          <p:nvPr>
            <p:ph type="pic" sz="quarter" idx="13"/>
          </p:nvPr>
        </p:nvSpPr>
        <p:spPr>
          <a:xfrm>
            <a:off x="463550" y="1569255"/>
            <a:ext cx="1737360" cy="1097280"/>
          </a:xfrm>
          <a:solidFill>
            <a:schemeClr val="bg1">
              <a:lumMod val="95000"/>
            </a:schemeClr>
          </a:solidFill>
        </p:spPr>
        <p:txBody>
          <a:bodyPr anchor="ctr"/>
          <a:lstStyle>
            <a:lvl1pPr marL="0" indent="0" algn="ctr">
              <a:buNone/>
              <a:defRPr sz="1400"/>
            </a:lvl1pPr>
          </a:lstStyle>
          <a:p>
            <a:r>
              <a:rPr lang="en-US"/>
              <a:t>Click icon to add picture</a:t>
            </a:r>
            <a:endParaRPr lang="en-US" dirty="0"/>
          </a:p>
        </p:txBody>
      </p:sp>
      <p:sp>
        <p:nvSpPr>
          <p:cNvPr id="9" name="Picture Placeholder 8">
            <a:extLst>
              <a:ext uri="{FF2B5EF4-FFF2-40B4-BE49-F238E27FC236}">
                <a16:creationId xmlns:a16="http://schemas.microsoft.com/office/drawing/2014/main" id="{4F40F5E5-7179-44F9-A383-0D09EA01A89B}"/>
              </a:ext>
            </a:extLst>
          </p:cNvPr>
          <p:cNvSpPr>
            <a:spLocks noGrp="1"/>
          </p:cNvSpPr>
          <p:nvPr>
            <p:ph type="pic" sz="quarter" idx="14"/>
          </p:nvPr>
        </p:nvSpPr>
        <p:spPr>
          <a:xfrm>
            <a:off x="2370328" y="1569255"/>
            <a:ext cx="1737360" cy="1097280"/>
          </a:xfrm>
          <a:solidFill>
            <a:schemeClr val="bg1">
              <a:lumMod val="95000"/>
            </a:schemeClr>
          </a:solidFill>
        </p:spPr>
        <p:txBody>
          <a:bodyPr anchor="ctr"/>
          <a:lstStyle>
            <a:lvl1pPr marL="0" indent="0" algn="ctr">
              <a:buNone/>
              <a:defRPr sz="14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874910F3-E9BC-4A78-8679-50295C333E79}"/>
              </a:ext>
            </a:extLst>
          </p:cNvPr>
          <p:cNvSpPr>
            <a:spLocks noGrp="1"/>
          </p:cNvSpPr>
          <p:nvPr>
            <p:ph type="pic" sz="quarter" idx="15"/>
          </p:nvPr>
        </p:nvSpPr>
        <p:spPr>
          <a:xfrm>
            <a:off x="4277106" y="1569255"/>
            <a:ext cx="1737360" cy="1097280"/>
          </a:xfrm>
          <a:solidFill>
            <a:schemeClr val="bg1">
              <a:lumMod val="95000"/>
            </a:schemeClr>
          </a:solidFill>
        </p:spPr>
        <p:txBody>
          <a:bodyPr anchor="ctr"/>
          <a:lstStyle>
            <a:lvl1pPr marL="0" indent="0" algn="ctr">
              <a:buNone/>
              <a:defRPr sz="1400"/>
            </a:lvl1pPr>
          </a:lstStyle>
          <a:p>
            <a:r>
              <a:rPr lang="en-US"/>
              <a:t>Click icon to add picture</a:t>
            </a:r>
            <a:endParaRPr lang="en-US" dirty="0"/>
          </a:p>
        </p:txBody>
      </p:sp>
      <p:sp>
        <p:nvSpPr>
          <p:cNvPr id="13" name="Picture Placeholder 12">
            <a:extLst>
              <a:ext uri="{FF2B5EF4-FFF2-40B4-BE49-F238E27FC236}">
                <a16:creationId xmlns:a16="http://schemas.microsoft.com/office/drawing/2014/main" id="{BD64DA86-2CAA-450D-A062-AF1A901D1745}"/>
              </a:ext>
            </a:extLst>
          </p:cNvPr>
          <p:cNvSpPr>
            <a:spLocks noGrp="1"/>
          </p:cNvSpPr>
          <p:nvPr>
            <p:ph type="pic" sz="quarter" idx="16"/>
          </p:nvPr>
        </p:nvSpPr>
        <p:spPr>
          <a:xfrm>
            <a:off x="6183884" y="1569255"/>
            <a:ext cx="1737360" cy="1097280"/>
          </a:xfrm>
          <a:solidFill>
            <a:schemeClr val="bg1">
              <a:lumMod val="95000"/>
            </a:schemeClr>
          </a:solidFill>
        </p:spPr>
        <p:txBody>
          <a:bodyPr anchor="ctr"/>
          <a:lstStyle>
            <a:lvl1pPr marL="0" indent="0" algn="ctr">
              <a:buNone/>
              <a:defRPr sz="1400"/>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29AF4BF0-1C56-4E95-9E41-EC04059F8A37}"/>
              </a:ext>
            </a:extLst>
          </p:cNvPr>
          <p:cNvSpPr>
            <a:spLocks noGrp="1"/>
          </p:cNvSpPr>
          <p:nvPr>
            <p:ph type="pic" sz="quarter" idx="17"/>
          </p:nvPr>
        </p:nvSpPr>
        <p:spPr>
          <a:xfrm>
            <a:off x="8090662" y="1569255"/>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17" name="Picture Placeholder 16">
            <a:extLst>
              <a:ext uri="{FF2B5EF4-FFF2-40B4-BE49-F238E27FC236}">
                <a16:creationId xmlns:a16="http://schemas.microsoft.com/office/drawing/2014/main" id="{80DA9ACF-88EE-4927-89A1-CFC5A0D7EDB4}"/>
              </a:ext>
            </a:extLst>
          </p:cNvPr>
          <p:cNvSpPr>
            <a:spLocks noGrp="1"/>
          </p:cNvSpPr>
          <p:nvPr>
            <p:ph type="pic" sz="quarter" idx="18"/>
          </p:nvPr>
        </p:nvSpPr>
        <p:spPr>
          <a:xfrm>
            <a:off x="9997440" y="1569255"/>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19" name="Picture Placeholder 18">
            <a:extLst>
              <a:ext uri="{FF2B5EF4-FFF2-40B4-BE49-F238E27FC236}">
                <a16:creationId xmlns:a16="http://schemas.microsoft.com/office/drawing/2014/main" id="{11807EF5-EF0B-4A0D-AD71-7ED83699BAE2}"/>
              </a:ext>
            </a:extLst>
          </p:cNvPr>
          <p:cNvSpPr>
            <a:spLocks noGrp="1"/>
          </p:cNvSpPr>
          <p:nvPr>
            <p:ph type="pic" sz="quarter" idx="19"/>
          </p:nvPr>
        </p:nvSpPr>
        <p:spPr>
          <a:xfrm>
            <a:off x="463550" y="2814486"/>
            <a:ext cx="1737360" cy="1097280"/>
          </a:xfrm>
          <a:solidFill>
            <a:schemeClr val="bg1">
              <a:lumMod val="95000"/>
            </a:schemeClr>
          </a:solidFill>
        </p:spPr>
        <p:txBody>
          <a:bodyPr anchor="ctr"/>
          <a:lstStyle>
            <a:lvl1pPr marL="0" indent="0" algn="ctr">
              <a:buNone/>
              <a:defRPr sz="14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632539E1-8EA1-45AE-A82C-58ADA41A9497}"/>
              </a:ext>
            </a:extLst>
          </p:cNvPr>
          <p:cNvSpPr>
            <a:spLocks noGrp="1"/>
          </p:cNvSpPr>
          <p:nvPr>
            <p:ph type="pic" sz="quarter" idx="20"/>
          </p:nvPr>
        </p:nvSpPr>
        <p:spPr>
          <a:xfrm>
            <a:off x="2370328" y="2814486"/>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23" name="Picture Placeholder 22">
            <a:extLst>
              <a:ext uri="{FF2B5EF4-FFF2-40B4-BE49-F238E27FC236}">
                <a16:creationId xmlns:a16="http://schemas.microsoft.com/office/drawing/2014/main" id="{84AC6B46-5EC5-4819-968C-BF3E1FC0BC87}"/>
              </a:ext>
            </a:extLst>
          </p:cNvPr>
          <p:cNvSpPr>
            <a:spLocks noGrp="1"/>
          </p:cNvSpPr>
          <p:nvPr>
            <p:ph type="pic" sz="quarter" idx="21"/>
          </p:nvPr>
        </p:nvSpPr>
        <p:spPr>
          <a:xfrm>
            <a:off x="4277106" y="2814486"/>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25" name="Picture Placeholder 24">
            <a:extLst>
              <a:ext uri="{FF2B5EF4-FFF2-40B4-BE49-F238E27FC236}">
                <a16:creationId xmlns:a16="http://schemas.microsoft.com/office/drawing/2014/main" id="{148F5935-1C16-4F59-A765-88C54C9119B3}"/>
              </a:ext>
            </a:extLst>
          </p:cNvPr>
          <p:cNvSpPr>
            <a:spLocks noGrp="1"/>
          </p:cNvSpPr>
          <p:nvPr>
            <p:ph type="pic" sz="quarter" idx="22"/>
          </p:nvPr>
        </p:nvSpPr>
        <p:spPr>
          <a:xfrm>
            <a:off x="6183884" y="2814486"/>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27" name="Picture Placeholder 26">
            <a:extLst>
              <a:ext uri="{FF2B5EF4-FFF2-40B4-BE49-F238E27FC236}">
                <a16:creationId xmlns:a16="http://schemas.microsoft.com/office/drawing/2014/main" id="{DFEC2A90-0132-4195-971C-E37C6EE9442C}"/>
              </a:ext>
            </a:extLst>
          </p:cNvPr>
          <p:cNvSpPr>
            <a:spLocks noGrp="1"/>
          </p:cNvSpPr>
          <p:nvPr>
            <p:ph type="pic" sz="quarter" idx="23"/>
          </p:nvPr>
        </p:nvSpPr>
        <p:spPr>
          <a:xfrm>
            <a:off x="8090662" y="2814486"/>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29" name="Picture Placeholder 28">
            <a:extLst>
              <a:ext uri="{FF2B5EF4-FFF2-40B4-BE49-F238E27FC236}">
                <a16:creationId xmlns:a16="http://schemas.microsoft.com/office/drawing/2014/main" id="{03D1EF7E-FB1C-4F22-A818-D9A8DE208848}"/>
              </a:ext>
            </a:extLst>
          </p:cNvPr>
          <p:cNvSpPr>
            <a:spLocks noGrp="1"/>
          </p:cNvSpPr>
          <p:nvPr>
            <p:ph type="pic" sz="quarter" idx="24"/>
          </p:nvPr>
        </p:nvSpPr>
        <p:spPr>
          <a:xfrm>
            <a:off x="9997440" y="2814486"/>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31" name="Picture Placeholder 30">
            <a:extLst>
              <a:ext uri="{FF2B5EF4-FFF2-40B4-BE49-F238E27FC236}">
                <a16:creationId xmlns:a16="http://schemas.microsoft.com/office/drawing/2014/main" id="{F32CC90A-80C3-439F-93F4-B109DD7B5DF0}"/>
              </a:ext>
            </a:extLst>
          </p:cNvPr>
          <p:cNvSpPr>
            <a:spLocks noGrp="1"/>
          </p:cNvSpPr>
          <p:nvPr>
            <p:ph type="pic" sz="quarter" idx="25"/>
          </p:nvPr>
        </p:nvSpPr>
        <p:spPr>
          <a:xfrm>
            <a:off x="463550" y="4059717"/>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33" name="Picture Placeholder 32">
            <a:extLst>
              <a:ext uri="{FF2B5EF4-FFF2-40B4-BE49-F238E27FC236}">
                <a16:creationId xmlns:a16="http://schemas.microsoft.com/office/drawing/2014/main" id="{CF12F740-892C-4E93-B52E-C27C6C44D7C4}"/>
              </a:ext>
            </a:extLst>
          </p:cNvPr>
          <p:cNvSpPr>
            <a:spLocks noGrp="1"/>
          </p:cNvSpPr>
          <p:nvPr>
            <p:ph type="pic" sz="quarter" idx="26"/>
          </p:nvPr>
        </p:nvSpPr>
        <p:spPr>
          <a:xfrm>
            <a:off x="2370328" y="4059717"/>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35" name="Picture Placeholder 34">
            <a:extLst>
              <a:ext uri="{FF2B5EF4-FFF2-40B4-BE49-F238E27FC236}">
                <a16:creationId xmlns:a16="http://schemas.microsoft.com/office/drawing/2014/main" id="{8888EE12-CE6C-48DF-9783-D420C425C493}"/>
              </a:ext>
            </a:extLst>
          </p:cNvPr>
          <p:cNvSpPr>
            <a:spLocks noGrp="1"/>
          </p:cNvSpPr>
          <p:nvPr>
            <p:ph type="pic" sz="quarter" idx="27"/>
          </p:nvPr>
        </p:nvSpPr>
        <p:spPr>
          <a:xfrm>
            <a:off x="4277106" y="4059717"/>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37" name="Picture Placeholder 36">
            <a:extLst>
              <a:ext uri="{FF2B5EF4-FFF2-40B4-BE49-F238E27FC236}">
                <a16:creationId xmlns:a16="http://schemas.microsoft.com/office/drawing/2014/main" id="{119F714D-4605-4844-A690-F25F51572D4D}"/>
              </a:ext>
            </a:extLst>
          </p:cNvPr>
          <p:cNvSpPr>
            <a:spLocks noGrp="1"/>
          </p:cNvSpPr>
          <p:nvPr>
            <p:ph type="pic" sz="quarter" idx="28"/>
          </p:nvPr>
        </p:nvSpPr>
        <p:spPr>
          <a:xfrm>
            <a:off x="6183884" y="4059717"/>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39" name="Picture Placeholder 38">
            <a:extLst>
              <a:ext uri="{FF2B5EF4-FFF2-40B4-BE49-F238E27FC236}">
                <a16:creationId xmlns:a16="http://schemas.microsoft.com/office/drawing/2014/main" id="{0D593126-0CB1-4F43-91E0-91499B037A3D}"/>
              </a:ext>
            </a:extLst>
          </p:cNvPr>
          <p:cNvSpPr>
            <a:spLocks noGrp="1"/>
          </p:cNvSpPr>
          <p:nvPr>
            <p:ph type="pic" sz="quarter" idx="29"/>
          </p:nvPr>
        </p:nvSpPr>
        <p:spPr>
          <a:xfrm>
            <a:off x="8090662" y="4059717"/>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41" name="Picture Placeholder 40">
            <a:extLst>
              <a:ext uri="{FF2B5EF4-FFF2-40B4-BE49-F238E27FC236}">
                <a16:creationId xmlns:a16="http://schemas.microsoft.com/office/drawing/2014/main" id="{86938402-17D1-4524-B381-38C2FC204F9F}"/>
              </a:ext>
            </a:extLst>
          </p:cNvPr>
          <p:cNvSpPr>
            <a:spLocks noGrp="1"/>
          </p:cNvSpPr>
          <p:nvPr>
            <p:ph type="pic" sz="quarter" idx="30"/>
          </p:nvPr>
        </p:nvSpPr>
        <p:spPr>
          <a:xfrm>
            <a:off x="9997440" y="4059717"/>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43" name="Picture Placeholder 42">
            <a:extLst>
              <a:ext uri="{FF2B5EF4-FFF2-40B4-BE49-F238E27FC236}">
                <a16:creationId xmlns:a16="http://schemas.microsoft.com/office/drawing/2014/main" id="{5D0E6A1C-C9FE-4DED-8340-AE541A6A49AE}"/>
              </a:ext>
            </a:extLst>
          </p:cNvPr>
          <p:cNvSpPr>
            <a:spLocks noGrp="1"/>
          </p:cNvSpPr>
          <p:nvPr>
            <p:ph type="pic" sz="quarter" idx="31"/>
          </p:nvPr>
        </p:nvSpPr>
        <p:spPr>
          <a:xfrm>
            <a:off x="463550" y="5304949"/>
            <a:ext cx="1737360" cy="1097280"/>
          </a:xfrm>
          <a:solidFill>
            <a:schemeClr val="bg1">
              <a:lumMod val="95000"/>
            </a:schemeClr>
          </a:solidFill>
        </p:spPr>
        <p:txBody>
          <a:bodyPr anchor="ctr"/>
          <a:lstStyle>
            <a:lvl1pPr marL="0" indent="0" algn="ctr">
              <a:buNone/>
              <a:defRPr sz="1400"/>
            </a:lvl1pPr>
          </a:lstStyle>
          <a:p>
            <a:r>
              <a:rPr lang="en-US"/>
              <a:t>Click icon to add picture</a:t>
            </a:r>
            <a:endParaRPr lang="en-US" dirty="0"/>
          </a:p>
        </p:txBody>
      </p:sp>
      <p:sp>
        <p:nvSpPr>
          <p:cNvPr id="45" name="Picture Placeholder 44">
            <a:extLst>
              <a:ext uri="{FF2B5EF4-FFF2-40B4-BE49-F238E27FC236}">
                <a16:creationId xmlns:a16="http://schemas.microsoft.com/office/drawing/2014/main" id="{6DA4768F-1C87-4769-89BF-BF655796BAA4}"/>
              </a:ext>
            </a:extLst>
          </p:cNvPr>
          <p:cNvSpPr>
            <a:spLocks noGrp="1"/>
          </p:cNvSpPr>
          <p:nvPr>
            <p:ph type="pic" sz="quarter" idx="32"/>
          </p:nvPr>
        </p:nvSpPr>
        <p:spPr>
          <a:xfrm>
            <a:off x="2370328" y="5304949"/>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47" name="Picture Placeholder 46">
            <a:extLst>
              <a:ext uri="{FF2B5EF4-FFF2-40B4-BE49-F238E27FC236}">
                <a16:creationId xmlns:a16="http://schemas.microsoft.com/office/drawing/2014/main" id="{C6C14BD0-F164-4EF6-9FD2-78EC209EE5C7}"/>
              </a:ext>
            </a:extLst>
          </p:cNvPr>
          <p:cNvSpPr>
            <a:spLocks noGrp="1"/>
          </p:cNvSpPr>
          <p:nvPr>
            <p:ph type="pic" sz="quarter" idx="33"/>
          </p:nvPr>
        </p:nvSpPr>
        <p:spPr>
          <a:xfrm>
            <a:off x="4277106" y="5304949"/>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49" name="Picture Placeholder 48">
            <a:extLst>
              <a:ext uri="{FF2B5EF4-FFF2-40B4-BE49-F238E27FC236}">
                <a16:creationId xmlns:a16="http://schemas.microsoft.com/office/drawing/2014/main" id="{784AF63C-0B6E-499B-9DC9-D5808D3E6585}"/>
              </a:ext>
            </a:extLst>
          </p:cNvPr>
          <p:cNvSpPr>
            <a:spLocks noGrp="1"/>
          </p:cNvSpPr>
          <p:nvPr>
            <p:ph type="pic" sz="quarter" idx="34"/>
          </p:nvPr>
        </p:nvSpPr>
        <p:spPr>
          <a:xfrm>
            <a:off x="6183884" y="5304949"/>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50" name="Date Placeholder 49">
            <a:extLst>
              <a:ext uri="{FF2B5EF4-FFF2-40B4-BE49-F238E27FC236}">
                <a16:creationId xmlns:a16="http://schemas.microsoft.com/office/drawing/2014/main" id="{E4C1B1E2-CA36-4FD1-BDF6-5625DCD4DA31}"/>
              </a:ext>
            </a:extLst>
          </p:cNvPr>
          <p:cNvSpPr>
            <a:spLocks noGrp="1"/>
          </p:cNvSpPr>
          <p:nvPr>
            <p:ph type="dt" sz="half" idx="35"/>
          </p:nvPr>
        </p:nvSpPr>
        <p:spPr/>
        <p:txBody>
          <a:bodyPr/>
          <a:lstStyle/>
          <a:p>
            <a:endParaRPr lang="en-US"/>
          </a:p>
        </p:txBody>
      </p:sp>
      <p:sp>
        <p:nvSpPr>
          <p:cNvPr id="51" name="Footer Placeholder 50">
            <a:extLst>
              <a:ext uri="{FF2B5EF4-FFF2-40B4-BE49-F238E27FC236}">
                <a16:creationId xmlns:a16="http://schemas.microsoft.com/office/drawing/2014/main" id="{22EDB26C-5236-4D7C-9F6D-F706ADC74EE8}"/>
              </a:ext>
            </a:extLst>
          </p:cNvPr>
          <p:cNvSpPr>
            <a:spLocks noGrp="1"/>
          </p:cNvSpPr>
          <p:nvPr>
            <p:ph type="ftr" sz="quarter" idx="36"/>
          </p:nvPr>
        </p:nvSpPr>
        <p:spPr/>
        <p:txBody>
          <a:bodyPr/>
          <a:lstStyle/>
          <a:p>
            <a:endParaRPr lang="en-US" dirty="0"/>
          </a:p>
        </p:txBody>
      </p:sp>
      <p:sp>
        <p:nvSpPr>
          <p:cNvPr id="52" name="Slide Number Placeholder 51">
            <a:extLst>
              <a:ext uri="{FF2B5EF4-FFF2-40B4-BE49-F238E27FC236}">
                <a16:creationId xmlns:a16="http://schemas.microsoft.com/office/drawing/2014/main" id="{38133305-357B-4158-BEBE-4169C458FD60}"/>
              </a:ext>
            </a:extLst>
          </p:cNvPr>
          <p:cNvSpPr>
            <a:spLocks noGrp="1"/>
          </p:cNvSpPr>
          <p:nvPr>
            <p:ph type="sldNum" sz="quarter" idx="37"/>
          </p:nvPr>
        </p:nvSpPr>
        <p:spPr/>
        <p:txBody>
          <a:bodyPr/>
          <a:lstStyle/>
          <a:p>
            <a:fld id="{DD7C5E4E-CFDF-4048-AADC-D61B5EC07D91}" type="slidenum">
              <a:rPr lang="en-US" smtClean="0"/>
              <a:pPr/>
              <a:t>‹#›</a:t>
            </a:fld>
            <a:endParaRPr lang="en-US" dirty="0"/>
          </a:p>
        </p:txBody>
      </p:sp>
      <p:sp>
        <p:nvSpPr>
          <p:cNvPr id="54" name="Picture Placeholder 53">
            <a:extLst>
              <a:ext uri="{FF2B5EF4-FFF2-40B4-BE49-F238E27FC236}">
                <a16:creationId xmlns:a16="http://schemas.microsoft.com/office/drawing/2014/main" id="{2DECB1B6-2D0C-41AF-9C00-E99FBC22B9D9}"/>
              </a:ext>
            </a:extLst>
          </p:cNvPr>
          <p:cNvSpPr>
            <a:spLocks noGrp="1"/>
          </p:cNvSpPr>
          <p:nvPr>
            <p:ph type="pic" sz="quarter" idx="38"/>
          </p:nvPr>
        </p:nvSpPr>
        <p:spPr>
          <a:xfrm>
            <a:off x="8090662" y="5304949"/>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56" name="Picture Placeholder 55">
            <a:extLst>
              <a:ext uri="{FF2B5EF4-FFF2-40B4-BE49-F238E27FC236}">
                <a16:creationId xmlns:a16="http://schemas.microsoft.com/office/drawing/2014/main" id="{DD181DEC-7918-48DD-A80A-9BAC6E7B601C}"/>
              </a:ext>
            </a:extLst>
          </p:cNvPr>
          <p:cNvSpPr>
            <a:spLocks noGrp="1"/>
          </p:cNvSpPr>
          <p:nvPr>
            <p:ph type="pic" sz="quarter" idx="39"/>
          </p:nvPr>
        </p:nvSpPr>
        <p:spPr>
          <a:xfrm>
            <a:off x="9997440" y="5304949"/>
            <a:ext cx="1737360" cy="1097280"/>
          </a:xfrm>
          <a:solidFill>
            <a:schemeClr val="bg1">
              <a:lumMod val="95000"/>
            </a:schemeClr>
          </a:solidFill>
        </p:spPr>
        <p:txBody>
          <a:bodyPr anchor="ctr"/>
          <a:lstStyle>
            <a:lvl1pPr marL="0" indent="0" algn="ctr">
              <a:buNone/>
              <a:defRPr sz="1400"/>
            </a:lvl1pPr>
          </a:lstStyle>
          <a:p>
            <a:r>
              <a:rPr lang="en-US"/>
              <a:t>Click icon to add picture</a:t>
            </a:r>
          </a:p>
        </p:txBody>
      </p:sp>
      <p:sp>
        <p:nvSpPr>
          <p:cNvPr id="38"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Tree>
    <p:extLst>
      <p:ext uri="{BB962C8B-B14F-4D97-AF65-F5344CB8AC3E}">
        <p14:creationId xmlns:p14="http://schemas.microsoft.com/office/powerpoint/2010/main" val="14247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Image +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C52B7D-CB8C-45AE-8244-99EB733ADDD8}"/>
              </a:ext>
            </a:extLst>
          </p:cNvPr>
          <p:cNvSpPr>
            <a:spLocks noGrp="1"/>
          </p:cNvSpPr>
          <p:nvPr>
            <p:ph type="pic" sz="quarter" idx="13"/>
          </p:nvPr>
        </p:nvSpPr>
        <p:spPr>
          <a:xfrm>
            <a:off x="463923" y="1569089"/>
            <a:ext cx="3209544" cy="2167128"/>
          </a:xfrm>
          <a:solidFill>
            <a:schemeClr val="bg1">
              <a:lumMod val="95000"/>
            </a:schemeClr>
          </a:solidFill>
        </p:spPr>
        <p:txBody>
          <a:bodyPr anchor="ctr"/>
          <a:lstStyle>
            <a:lvl1pPr marL="0" indent="0" algn="ctr">
              <a:buNone/>
              <a:defRPr sz="1600"/>
            </a:lvl1pPr>
          </a:lstStyle>
          <a:p>
            <a:r>
              <a:rPr lang="en-US"/>
              <a:t>Click icon to add picture</a:t>
            </a:r>
            <a:endParaRPr lang="en-US" dirty="0"/>
          </a:p>
        </p:txBody>
      </p:sp>
      <p:sp>
        <p:nvSpPr>
          <p:cNvPr id="9" name="Picture Placeholder 8">
            <a:extLst>
              <a:ext uri="{FF2B5EF4-FFF2-40B4-BE49-F238E27FC236}">
                <a16:creationId xmlns:a16="http://schemas.microsoft.com/office/drawing/2014/main" id="{FB19D1F8-3747-4C18-A8DA-2B3C7B9704B4}"/>
              </a:ext>
            </a:extLst>
          </p:cNvPr>
          <p:cNvSpPr>
            <a:spLocks noGrp="1"/>
          </p:cNvSpPr>
          <p:nvPr>
            <p:ph type="pic" sz="quarter" idx="14"/>
          </p:nvPr>
        </p:nvSpPr>
        <p:spPr>
          <a:xfrm>
            <a:off x="4486149" y="1569089"/>
            <a:ext cx="3209544" cy="2167128"/>
          </a:xfrm>
          <a:solidFill>
            <a:schemeClr val="bg1">
              <a:lumMod val="95000"/>
            </a:schemeClr>
          </a:solidFill>
        </p:spPr>
        <p:txBody>
          <a:bodyPr anchor="ctr"/>
          <a:lstStyle>
            <a:lvl1pPr marL="0" indent="0" algn="ctr">
              <a:buNone/>
              <a:defRPr sz="1600"/>
            </a:lvl1pPr>
          </a:lstStyle>
          <a:p>
            <a:r>
              <a:rPr lang="en-US"/>
              <a:t>Click icon to add picture</a:t>
            </a:r>
          </a:p>
        </p:txBody>
      </p:sp>
      <p:sp>
        <p:nvSpPr>
          <p:cNvPr id="11" name="Picture Placeholder 10">
            <a:extLst>
              <a:ext uri="{FF2B5EF4-FFF2-40B4-BE49-F238E27FC236}">
                <a16:creationId xmlns:a16="http://schemas.microsoft.com/office/drawing/2014/main" id="{C1190FEF-C886-40E6-B4F2-F6A3094B6740}"/>
              </a:ext>
            </a:extLst>
          </p:cNvPr>
          <p:cNvSpPr>
            <a:spLocks noGrp="1"/>
          </p:cNvSpPr>
          <p:nvPr>
            <p:ph type="pic" sz="quarter" idx="15"/>
          </p:nvPr>
        </p:nvSpPr>
        <p:spPr>
          <a:xfrm>
            <a:off x="8525256" y="1569089"/>
            <a:ext cx="3209544" cy="2167128"/>
          </a:xfrm>
          <a:solidFill>
            <a:schemeClr val="bg1">
              <a:lumMod val="95000"/>
            </a:schemeClr>
          </a:solidFill>
        </p:spPr>
        <p:txBody>
          <a:bodyPr anchor="ctr"/>
          <a:lstStyle>
            <a:lvl1pPr marL="0" indent="0" algn="ctr">
              <a:buNone/>
              <a:defRPr sz="1600"/>
            </a:lvl1pPr>
          </a:lstStyle>
          <a:p>
            <a:r>
              <a:rPr lang="en-US"/>
              <a:t>Click icon to add picture</a:t>
            </a:r>
          </a:p>
        </p:txBody>
      </p:sp>
      <p:sp>
        <p:nvSpPr>
          <p:cNvPr id="3" name="Footer Placeholder 2">
            <a:extLst>
              <a:ext uri="{FF2B5EF4-FFF2-40B4-BE49-F238E27FC236}">
                <a16:creationId xmlns:a16="http://schemas.microsoft.com/office/drawing/2014/main" id="{D1C654C5-E92B-4B23-9EE5-ED166426E2E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78B6F43-E1CD-4E37-AC77-A0333018DD94}"/>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A8E86BF5-8EF9-4830-B020-AB022A731595}"/>
              </a:ext>
            </a:extLst>
          </p:cNvPr>
          <p:cNvSpPr>
            <a:spLocks noGrp="1"/>
          </p:cNvSpPr>
          <p:nvPr>
            <p:ph type="dt" sz="half" idx="12"/>
          </p:nvPr>
        </p:nvSpPr>
        <p:spPr/>
        <p:txBody>
          <a:bodyPr/>
          <a:lstStyle/>
          <a:p>
            <a:endParaRPr lang="en-US"/>
          </a:p>
        </p:txBody>
      </p:sp>
      <p:sp>
        <p:nvSpPr>
          <p:cNvPr id="27"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
        <p:nvSpPr>
          <p:cNvPr id="28" name="Text Placeholder 4">
            <a:extLst>
              <a:ext uri="{FF2B5EF4-FFF2-40B4-BE49-F238E27FC236}">
                <a16:creationId xmlns:a16="http://schemas.microsoft.com/office/drawing/2014/main" id="{CD0F583C-2C4B-464B-AC2F-922F6345A0BB}"/>
              </a:ext>
            </a:extLst>
          </p:cNvPr>
          <p:cNvSpPr>
            <a:spLocks noGrp="1"/>
          </p:cNvSpPr>
          <p:nvPr>
            <p:ph type="body" sz="quarter" idx="27" hasCustomPrompt="1"/>
          </p:nvPr>
        </p:nvSpPr>
        <p:spPr>
          <a:xfrm>
            <a:off x="457201" y="4043281"/>
            <a:ext cx="3216274" cy="1496628"/>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
        <p:nvSpPr>
          <p:cNvPr id="29" name="Text Placeholder 4">
            <a:extLst>
              <a:ext uri="{FF2B5EF4-FFF2-40B4-BE49-F238E27FC236}">
                <a16:creationId xmlns:a16="http://schemas.microsoft.com/office/drawing/2014/main" id="{CD0F583C-2C4B-464B-AC2F-922F6345A0BB}"/>
              </a:ext>
            </a:extLst>
          </p:cNvPr>
          <p:cNvSpPr>
            <a:spLocks noGrp="1"/>
          </p:cNvSpPr>
          <p:nvPr>
            <p:ph type="body" sz="quarter" idx="28" hasCustomPrompt="1"/>
          </p:nvPr>
        </p:nvSpPr>
        <p:spPr>
          <a:xfrm>
            <a:off x="8518526" y="4043281"/>
            <a:ext cx="3216274" cy="1496628"/>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
        <p:nvSpPr>
          <p:cNvPr id="30" name="Text Placeholder 4">
            <a:extLst>
              <a:ext uri="{FF2B5EF4-FFF2-40B4-BE49-F238E27FC236}">
                <a16:creationId xmlns:a16="http://schemas.microsoft.com/office/drawing/2014/main" id="{CD0F583C-2C4B-464B-AC2F-922F6345A0BB}"/>
              </a:ext>
            </a:extLst>
          </p:cNvPr>
          <p:cNvSpPr>
            <a:spLocks noGrp="1"/>
          </p:cNvSpPr>
          <p:nvPr>
            <p:ph type="body" sz="quarter" idx="29" hasCustomPrompt="1"/>
          </p:nvPr>
        </p:nvSpPr>
        <p:spPr>
          <a:xfrm>
            <a:off x="4487864" y="4043281"/>
            <a:ext cx="3216274" cy="1496628"/>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Tree>
    <p:extLst>
      <p:ext uri="{BB962C8B-B14F-4D97-AF65-F5344CB8AC3E}">
        <p14:creationId xmlns:p14="http://schemas.microsoft.com/office/powerpoint/2010/main" val="178468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Image +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C52B7D-CB8C-45AE-8244-99EB733ADDD8}"/>
              </a:ext>
            </a:extLst>
          </p:cNvPr>
          <p:cNvSpPr>
            <a:spLocks noGrp="1"/>
          </p:cNvSpPr>
          <p:nvPr>
            <p:ph type="pic" sz="quarter" idx="13"/>
          </p:nvPr>
        </p:nvSpPr>
        <p:spPr>
          <a:xfrm>
            <a:off x="463923" y="1569407"/>
            <a:ext cx="2474624" cy="2167128"/>
          </a:xfrm>
          <a:solidFill>
            <a:schemeClr val="bg1">
              <a:lumMod val="95000"/>
            </a:schemeClr>
          </a:solidFill>
        </p:spPr>
        <p:txBody>
          <a:bodyPr anchor="ctr"/>
          <a:lstStyle>
            <a:lvl1pPr marL="0" indent="0" algn="ctr">
              <a:buNone/>
              <a:defRPr sz="1600"/>
            </a:lvl1pPr>
          </a:lstStyle>
          <a:p>
            <a:r>
              <a:rPr lang="en-US"/>
              <a:t>Click icon to add picture</a:t>
            </a:r>
            <a:endParaRPr lang="en-US" dirty="0"/>
          </a:p>
        </p:txBody>
      </p:sp>
      <p:sp>
        <p:nvSpPr>
          <p:cNvPr id="9" name="Picture Placeholder 8">
            <a:extLst>
              <a:ext uri="{FF2B5EF4-FFF2-40B4-BE49-F238E27FC236}">
                <a16:creationId xmlns:a16="http://schemas.microsoft.com/office/drawing/2014/main" id="{FB19D1F8-3747-4C18-A8DA-2B3C7B9704B4}"/>
              </a:ext>
            </a:extLst>
          </p:cNvPr>
          <p:cNvSpPr>
            <a:spLocks noGrp="1"/>
          </p:cNvSpPr>
          <p:nvPr>
            <p:ph type="pic" sz="quarter" idx="14"/>
          </p:nvPr>
        </p:nvSpPr>
        <p:spPr>
          <a:xfrm>
            <a:off x="3396969" y="1569407"/>
            <a:ext cx="2474624" cy="2167128"/>
          </a:xfrm>
          <a:solidFill>
            <a:schemeClr val="bg1">
              <a:lumMod val="95000"/>
            </a:schemeClr>
          </a:solidFill>
        </p:spPr>
        <p:txBody>
          <a:bodyPr anchor="ctr"/>
          <a:lstStyle>
            <a:lvl1pPr marL="0" indent="0" algn="ctr">
              <a:buNone/>
              <a:defRPr sz="16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C1190FEF-C886-40E6-B4F2-F6A3094B6740}"/>
              </a:ext>
            </a:extLst>
          </p:cNvPr>
          <p:cNvSpPr>
            <a:spLocks noGrp="1"/>
          </p:cNvSpPr>
          <p:nvPr>
            <p:ph type="pic" sz="quarter" idx="15"/>
          </p:nvPr>
        </p:nvSpPr>
        <p:spPr>
          <a:xfrm>
            <a:off x="6330015" y="1569407"/>
            <a:ext cx="2474624" cy="2167128"/>
          </a:xfrm>
          <a:solidFill>
            <a:schemeClr val="bg1">
              <a:lumMod val="95000"/>
            </a:schemeClr>
          </a:solidFill>
        </p:spPr>
        <p:txBody>
          <a:bodyPr anchor="ctr"/>
          <a:lstStyle>
            <a:lvl1pPr marL="0" indent="0" algn="ctr">
              <a:buNone/>
              <a:defRPr sz="1600"/>
            </a:lvl1pPr>
          </a:lstStyle>
          <a:p>
            <a:r>
              <a:rPr lang="en-US"/>
              <a:t>Click icon to add picture</a:t>
            </a:r>
          </a:p>
        </p:txBody>
      </p:sp>
      <p:sp>
        <p:nvSpPr>
          <p:cNvPr id="3" name="Footer Placeholder 2">
            <a:extLst>
              <a:ext uri="{FF2B5EF4-FFF2-40B4-BE49-F238E27FC236}">
                <a16:creationId xmlns:a16="http://schemas.microsoft.com/office/drawing/2014/main" id="{D1C654C5-E92B-4B23-9EE5-ED166426E2E9}"/>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78B6F43-E1CD-4E37-AC77-A0333018DD94}"/>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A8E86BF5-8EF9-4830-B020-AB022A731595}"/>
              </a:ext>
            </a:extLst>
          </p:cNvPr>
          <p:cNvSpPr>
            <a:spLocks noGrp="1"/>
          </p:cNvSpPr>
          <p:nvPr>
            <p:ph type="dt" sz="half" idx="12"/>
          </p:nvPr>
        </p:nvSpPr>
        <p:spPr/>
        <p:txBody>
          <a:bodyPr/>
          <a:lstStyle/>
          <a:p>
            <a:endParaRPr lang="en-US"/>
          </a:p>
        </p:txBody>
      </p:sp>
      <p:sp>
        <p:nvSpPr>
          <p:cNvPr id="8" name="Picture Placeholder 7">
            <a:extLst>
              <a:ext uri="{FF2B5EF4-FFF2-40B4-BE49-F238E27FC236}">
                <a16:creationId xmlns:a16="http://schemas.microsoft.com/office/drawing/2014/main" id="{3DC26918-E609-4AE4-8969-DD806DFC55A3}"/>
              </a:ext>
            </a:extLst>
          </p:cNvPr>
          <p:cNvSpPr>
            <a:spLocks noGrp="1"/>
          </p:cNvSpPr>
          <p:nvPr>
            <p:ph type="pic" sz="quarter" idx="22"/>
          </p:nvPr>
        </p:nvSpPr>
        <p:spPr>
          <a:xfrm>
            <a:off x="9263062" y="1569407"/>
            <a:ext cx="2471738" cy="2166938"/>
          </a:xfrm>
          <a:solidFill>
            <a:schemeClr val="bg1">
              <a:lumMod val="95000"/>
            </a:schemeClr>
          </a:solidFill>
        </p:spPr>
        <p:txBody>
          <a:bodyPr anchor="ctr"/>
          <a:lstStyle>
            <a:lvl1pPr marL="0" indent="0" algn="ctr">
              <a:buNone/>
              <a:defRPr sz="1600"/>
            </a:lvl1pPr>
          </a:lstStyle>
          <a:p>
            <a:r>
              <a:rPr lang="en-US"/>
              <a:t>Click icon to add picture</a:t>
            </a:r>
          </a:p>
        </p:txBody>
      </p:sp>
      <p:sp>
        <p:nvSpPr>
          <p:cNvPr id="27"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
        <p:nvSpPr>
          <p:cNvPr id="29" name="Text Placeholder 4">
            <a:extLst>
              <a:ext uri="{FF2B5EF4-FFF2-40B4-BE49-F238E27FC236}">
                <a16:creationId xmlns:a16="http://schemas.microsoft.com/office/drawing/2014/main" id="{CD0F583C-2C4B-464B-AC2F-922F6345A0BB}"/>
              </a:ext>
            </a:extLst>
          </p:cNvPr>
          <p:cNvSpPr>
            <a:spLocks noGrp="1"/>
          </p:cNvSpPr>
          <p:nvPr>
            <p:ph type="body" sz="quarter" idx="27" hasCustomPrompt="1"/>
          </p:nvPr>
        </p:nvSpPr>
        <p:spPr>
          <a:xfrm>
            <a:off x="3392488" y="4043281"/>
            <a:ext cx="2481346" cy="2050626"/>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
        <p:nvSpPr>
          <p:cNvPr id="30" name="Text Placeholder 4">
            <a:extLst>
              <a:ext uri="{FF2B5EF4-FFF2-40B4-BE49-F238E27FC236}">
                <a16:creationId xmlns:a16="http://schemas.microsoft.com/office/drawing/2014/main" id="{CD0F583C-2C4B-464B-AC2F-922F6345A0BB}"/>
              </a:ext>
            </a:extLst>
          </p:cNvPr>
          <p:cNvSpPr>
            <a:spLocks noGrp="1"/>
          </p:cNvSpPr>
          <p:nvPr>
            <p:ph type="body" sz="quarter" idx="28" hasCustomPrompt="1"/>
          </p:nvPr>
        </p:nvSpPr>
        <p:spPr>
          <a:xfrm>
            <a:off x="6327775" y="4043281"/>
            <a:ext cx="2481346" cy="2050626"/>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
        <p:nvSpPr>
          <p:cNvPr id="31" name="Text Placeholder 4">
            <a:extLst>
              <a:ext uri="{FF2B5EF4-FFF2-40B4-BE49-F238E27FC236}">
                <a16:creationId xmlns:a16="http://schemas.microsoft.com/office/drawing/2014/main" id="{CD0F583C-2C4B-464B-AC2F-922F6345A0BB}"/>
              </a:ext>
            </a:extLst>
          </p:cNvPr>
          <p:cNvSpPr>
            <a:spLocks noGrp="1"/>
          </p:cNvSpPr>
          <p:nvPr>
            <p:ph type="body" sz="quarter" idx="29" hasCustomPrompt="1"/>
          </p:nvPr>
        </p:nvSpPr>
        <p:spPr>
          <a:xfrm>
            <a:off x="9263062" y="4043281"/>
            <a:ext cx="2481346" cy="2050626"/>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
        <p:nvSpPr>
          <p:cNvPr id="32" name="Text Placeholder 4">
            <a:extLst>
              <a:ext uri="{FF2B5EF4-FFF2-40B4-BE49-F238E27FC236}">
                <a16:creationId xmlns:a16="http://schemas.microsoft.com/office/drawing/2014/main" id="{CD0F583C-2C4B-464B-AC2F-922F6345A0BB}"/>
              </a:ext>
            </a:extLst>
          </p:cNvPr>
          <p:cNvSpPr>
            <a:spLocks noGrp="1"/>
          </p:cNvSpPr>
          <p:nvPr>
            <p:ph type="body" sz="quarter" idx="30" hasCustomPrompt="1"/>
          </p:nvPr>
        </p:nvSpPr>
        <p:spPr>
          <a:xfrm>
            <a:off x="457201" y="4043281"/>
            <a:ext cx="2481346" cy="2050626"/>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Arial" panose="020B0604020202020204" pitchFamily="34" charset="0"/>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add a header. Hit enter, then tab, for body text.</a:t>
            </a:r>
          </a:p>
          <a:p>
            <a:pPr lvl="1"/>
            <a:r>
              <a:rPr lang="en-US" dirty="0"/>
              <a:t>Second level of content goes here. Try to keep it simple. Don’t overwhelm the reader with a lot of copy. </a:t>
            </a:r>
          </a:p>
        </p:txBody>
      </p:sp>
    </p:spTree>
    <p:extLst>
      <p:ext uri="{BB962C8B-B14F-4D97-AF65-F5344CB8AC3E}">
        <p14:creationId xmlns:p14="http://schemas.microsoft.com/office/powerpoint/2010/main" val="336619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 Title">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8277024D-A793-4084-9399-4C284891A77A}"/>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0115E05B-B6F6-4D4F-8382-AB0E3941E70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979D0D84-56C3-445D-BE24-24D8D3EEF949}"/>
              </a:ext>
            </a:extLst>
          </p:cNvPr>
          <p:cNvSpPr>
            <a:spLocks noGrp="1"/>
          </p:cNvSpPr>
          <p:nvPr>
            <p:ph type="sldNum" sz="quarter" idx="12"/>
          </p:nvPr>
        </p:nvSpPr>
        <p:spPr/>
        <p:txBody>
          <a:bodyPr/>
          <a:lstStyle/>
          <a:p>
            <a:fld id="{DD7C5E4E-CFDF-4048-AADC-D61B5EC07D91}" type="slidenum">
              <a:rPr lang="en-US" smtClean="0"/>
              <a:pPr/>
              <a:t>‹#›</a:t>
            </a:fld>
            <a:endParaRPr lang="en-US" dirty="0"/>
          </a:p>
        </p:txBody>
      </p:sp>
      <p:sp>
        <p:nvSpPr>
          <p:cNvPr id="4" name="Chart Placeholder 3"/>
          <p:cNvSpPr>
            <a:spLocks noGrp="1"/>
          </p:cNvSpPr>
          <p:nvPr>
            <p:ph type="chart" sz="quarter" idx="13" hasCustomPrompt="1"/>
          </p:nvPr>
        </p:nvSpPr>
        <p:spPr>
          <a:xfrm>
            <a:off x="457200" y="1117599"/>
            <a:ext cx="11277600" cy="5283201"/>
          </a:xfrm>
        </p:spPr>
        <p:txBody>
          <a:bodyPr/>
          <a:lstStyle>
            <a:lvl1pPr>
              <a:defRPr/>
            </a:lvl1pPr>
          </a:lstStyle>
          <a:p>
            <a:r>
              <a:rPr lang="en-US" dirty="0"/>
              <a:t>Click icon to insert chart</a:t>
            </a:r>
          </a:p>
        </p:txBody>
      </p:sp>
      <p:sp>
        <p:nvSpPr>
          <p:cNvPr id="9"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Header</a:t>
            </a:r>
          </a:p>
        </p:txBody>
      </p:sp>
    </p:spTree>
    <p:extLst>
      <p:ext uri="{BB962C8B-B14F-4D97-AF65-F5344CB8AC3E}">
        <p14:creationId xmlns:p14="http://schemas.microsoft.com/office/powerpoint/2010/main" val="312818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1A3AD1-14D5-443C-9C87-07C0AFD4145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600" b="1" dirty="0">
                <a:latin typeface="Arial" panose="020B0604020202020204" pitchFamily="34" charset="0"/>
              </a:rPr>
              <a:t>Basic slide layouts</a:t>
            </a:r>
          </a:p>
        </p:txBody>
      </p:sp>
    </p:spTree>
    <p:extLst>
      <p:ext uri="{BB962C8B-B14F-4D97-AF65-F5344CB8AC3E}">
        <p14:creationId xmlns:p14="http://schemas.microsoft.com/office/powerpoint/2010/main" val="135416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2F7F-BB9E-401F-BECB-7C7F73910ACE}"/>
              </a:ext>
            </a:extLst>
          </p:cNvPr>
          <p:cNvSpPr>
            <a:spLocks noGrp="1"/>
          </p:cNvSpPr>
          <p:nvPr>
            <p:ph type="ctrTitle"/>
          </p:nvPr>
        </p:nvSpPr>
        <p:spPr>
          <a:xfrm>
            <a:off x="457200" y="1929653"/>
            <a:ext cx="5546912" cy="2400300"/>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3DC19A-B013-4DE2-81D3-D229C7E347E4}"/>
              </a:ext>
            </a:extLst>
          </p:cNvPr>
          <p:cNvSpPr>
            <a:spLocks noGrp="1"/>
          </p:cNvSpPr>
          <p:nvPr>
            <p:ph type="subTitle" idx="1"/>
          </p:nvPr>
        </p:nvSpPr>
        <p:spPr>
          <a:xfrm>
            <a:off x="457200" y="457200"/>
            <a:ext cx="5641848" cy="246888"/>
          </a:xfrm>
        </p:spPr>
        <p:txBody>
          <a:bodyPr lIns="0" tIns="0" rIns="0" bIns="0" anchor="t">
            <a:normAutofit/>
          </a:bodyPr>
          <a:lstStyle>
            <a:lvl1pPr marL="0" indent="0" algn="l">
              <a:lnSpc>
                <a:spcPct val="100000"/>
              </a:lnSpc>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6C8E5ADC-D225-4288-8F97-ADEBFEF6E08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1" y="6198860"/>
            <a:ext cx="1554480" cy="206165"/>
          </a:xfrm>
          <a:prstGeom prst="rect">
            <a:avLst/>
          </a:prstGeom>
        </p:spPr>
      </p:pic>
    </p:spTree>
    <p:extLst>
      <p:ext uri="{BB962C8B-B14F-4D97-AF65-F5344CB8AC3E}">
        <p14:creationId xmlns:p14="http://schemas.microsoft.com/office/powerpoint/2010/main" val="323996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0AC3-6965-4DEE-B985-C96593A220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3495E-4B99-4375-AF20-F9378E3540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586CF-BD5B-4585-958B-293AA076A04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55B1333-6801-4D63-BDEF-08198C4244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0D4CB0-77D4-4834-8170-50D2368C20AA}"/>
              </a:ext>
            </a:extLst>
          </p:cNvPr>
          <p:cNvSpPr>
            <a:spLocks noGrp="1"/>
          </p:cNvSpPr>
          <p:nvPr>
            <p:ph type="sldNum" sz="quarter" idx="12"/>
          </p:nvPr>
        </p:nvSpPr>
        <p:spPr/>
        <p:txBody>
          <a:bodyPr/>
          <a:lstStyle/>
          <a:p>
            <a:fld id="{DD7C5E4E-CFDF-4048-AADC-D61B5EC07D91}" type="slidenum">
              <a:rPr lang="en-US" smtClean="0"/>
              <a:pPr/>
              <a:t>‹#›</a:t>
            </a:fld>
            <a:endParaRPr lang="en-US" dirty="0"/>
          </a:p>
        </p:txBody>
      </p:sp>
    </p:spTree>
    <p:extLst>
      <p:ext uri="{BB962C8B-B14F-4D97-AF65-F5344CB8AC3E}">
        <p14:creationId xmlns:p14="http://schemas.microsoft.com/office/powerpoint/2010/main" val="33678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0813E-9196-4EF6-A668-2D6D18A505EF}"/>
              </a:ext>
            </a:extLst>
          </p:cNvPr>
          <p:cNvSpPr>
            <a:spLocks noGrp="1"/>
          </p:cNvSpPr>
          <p:nvPr>
            <p:ph type="title"/>
          </p:nvPr>
        </p:nvSpPr>
        <p:spPr>
          <a:xfrm>
            <a:off x="457200" y="723901"/>
            <a:ext cx="5546912" cy="2012576"/>
          </a:xfrm>
        </p:spPr>
        <p:txBody>
          <a:bodyPr anchor="t">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7AB1777E-7232-4918-A14D-00B3B0536351}"/>
              </a:ext>
            </a:extLst>
          </p:cNvPr>
          <p:cNvSpPr>
            <a:spLocks noGrp="1"/>
          </p:cNvSpPr>
          <p:nvPr>
            <p:ph type="body" idx="1"/>
          </p:nvPr>
        </p:nvSpPr>
        <p:spPr>
          <a:xfrm>
            <a:off x="457200" y="2736478"/>
            <a:ext cx="5546912" cy="692522"/>
          </a:xfrm>
        </p:spPr>
        <p:txBody>
          <a:bodyPr>
            <a:normAutofit/>
          </a:bodyPr>
          <a:lstStyle>
            <a:lvl1pPr marL="517525" indent="-517525">
              <a:buFont typeface="PW Centra No2" pitchFamily="2" charset="0"/>
              <a:buChar char="―"/>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Graphic 7">
            <a:extLst>
              <a:ext uri="{FF2B5EF4-FFF2-40B4-BE49-F238E27FC236}">
                <a16:creationId xmlns:a16="http://schemas.microsoft.com/office/drawing/2014/main" id="{BCBFC967-5846-46EB-942E-CF814FB0FE9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1" y="6198860"/>
            <a:ext cx="1554480" cy="206165"/>
          </a:xfrm>
          <a:prstGeom prst="rect">
            <a:avLst/>
          </a:prstGeom>
        </p:spPr>
      </p:pic>
    </p:spTree>
    <p:extLst>
      <p:ext uri="{BB962C8B-B14F-4D97-AF65-F5344CB8AC3E}">
        <p14:creationId xmlns:p14="http://schemas.microsoft.com/office/powerpoint/2010/main" val="189241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D: Color Block + B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2F7F-BB9E-401F-BECB-7C7F73910ACE}"/>
              </a:ext>
            </a:extLst>
          </p:cNvPr>
          <p:cNvSpPr>
            <a:spLocks noGrp="1"/>
          </p:cNvSpPr>
          <p:nvPr>
            <p:ph type="ctrTitle" hasCustomPrompt="1"/>
          </p:nvPr>
        </p:nvSpPr>
        <p:spPr>
          <a:xfrm>
            <a:off x="731520" y="723900"/>
            <a:ext cx="10728960" cy="5410200"/>
          </a:xfrm>
          <a:solidFill>
            <a:schemeClr val="accent1"/>
          </a:solidFill>
        </p:spPr>
        <p:txBody>
          <a:bodyPr lIns="457200" tIns="457200" rIns="457200" bIns="457200" anchor="ctr">
            <a:normAutofit/>
          </a:bodyPr>
          <a:lstStyle>
            <a:lvl1pPr algn="ctr">
              <a:lnSpc>
                <a:spcPct val="100000"/>
              </a:lnSpc>
              <a:spcAft>
                <a:spcPts val="1200"/>
              </a:spcAft>
              <a:defRPr sz="5400">
                <a:solidFill>
                  <a:schemeClr val="bg1"/>
                </a:solidFill>
              </a:defRPr>
            </a:lvl1pPr>
          </a:lstStyle>
          <a:p>
            <a:r>
              <a:rPr lang="en-US" dirty="0"/>
              <a:t>Presentation Title Goes Here</a:t>
            </a:r>
          </a:p>
        </p:txBody>
      </p:sp>
      <p:sp>
        <p:nvSpPr>
          <p:cNvPr id="6" name="Text Placeholder 5">
            <a:extLst>
              <a:ext uri="{FF2B5EF4-FFF2-40B4-BE49-F238E27FC236}">
                <a16:creationId xmlns:a16="http://schemas.microsoft.com/office/drawing/2014/main" id="{FA31DF20-3EC4-44DD-89DE-E2922334CF15}"/>
              </a:ext>
            </a:extLst>
          </p:cNvPr>
          <p:cNvSpPr>
            <a:spLocks noGrp="1"/>
          </p:cNvSpPr>
          <p:nvPr>
            <p:ph type="body" sz="quarter" idx="11" hasCustomPrompt="1"/>
          </p:nvPr>
        </p:nvSpPr>
        <p:spPr>
          <a:xfrm>
            <a:off x="5318760" y="1190307"/>
            <a:ext cx="1554480" cy="210312"/>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00"/>
            </a:lvl1pPr>
          </a:lstStyle>
          <a:p>
            <a:pPr lvl="0"/>
            <a:r>
              <a:rPr lang="en-US" dirty="0"/>
              <a:t>.</a:t>
            </a:r>
          </a:p>
        </p:txBody>
      </p:sp>
      <p:sp>
        <p:nvSpPr>
          <p:cNvPr id="9"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17043" y="5377069"/>
            <a:ext cx="3157917" cy="270843"/>
          </a:xfrm>
        </p:spPr>
        <p:txBody>
          <a:bodyPr wrap="none" lIns="0" tIns="0" rIns="0" bIns="0" anchor="t">
            <a:spAutoFit/>
          </a:bodyPr>
          <a:lstStyle>
            <a:lvl1pPr marL="0" indent="0" algn="ctr">
              <a:lnSpc>
                <a:spcPct val="110000"/>
              </a:lnSpc>
              <a:spcBef>
                <a:spcPts val="0"/>
              </a:spcBef>
              <a:spcAft>
                <a:spcPts val="600"/>
              </a:spcAft>
              <a:buNone/>
              <a:defRPr sz="16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Goes Here </a:t>
            </a:r>
          </a:p>
        </p:txBody>
      </p:sp>
      <p:sp>
        <p:nvSpPr>
          <p:cNvPr id="4" name="Picture Placeholder 3">
            <a:extLst>
              <a:ext uri="{FF2B5EF4-FFF2-40B4-BE49-F238E27FC236}">
                <a16:creationId xmlns:a16="http://schemas.microsoft.com/office/drawing/2014/main" id="{1DE3C405-5DC0-4B63-A30D-6430686345A3}"/>
              </a:ext>
            </a:extLst>
          </p:cNvPr>
          <p:cNvSpPr>
            <a:spLocks noGrp="1"/>
          </p:cNvSpPr>
          <p:nvPr>
            <p:ph type="pic" sz="quarter" idx="12" hasCustomPrompt="1"/>
          </p:nvPr>
        </p:nvSpPr>
        <p:spPr>
          <a:xfrm>
            <a:off x="0" y="0"/>
            <a:ext cx="12192000" cy="6858000"/>
          </a:xfrm>
        </p:spPr>
        <p:txBody>
          <a:bodyPr tIns="2560320" anchor="ctr"/>
          <a:lstStyle>
            <a:lvl1pPr marL="0" indent="0" algn="ctr">
              <a:buNone/>
              <a:defRPr>
                <a:solidFill>
                  <a:schemeClr val="bg1"/>
                </a:solidFill>
              </a:defRPr>
            </a:lvl1pPr>
          </a:lstStyle>
          <a:p>
            <a:r>
              <a:rPr lang="en-US" dirty="0"/>
              <a:t>IMPORTANT! First click icon in the middle to insert image</a:t>
            </a:r>
            <a:br>
              <a:rPr lang="en-US" dirty="0"/>
            </a:br>
            <a:r>
              <a:rPr lang="en-US" dirty="0"/>
              <a:t>and then send image to back</a:t>
            </a:r>
          </a:p>
        </p:txBody>
      </p:sp>
    </p:spTree>
    <p:extLst>
      <p:ext uri="{BB962C8B-B14F-4D97-AF65-F5344CB8AC3E}">
        <p14:creationId xmlns:p14="http://schemas.microsoft.com/office/powerpoint/2010/main" val="284123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1AE7-85A1-492C-882E-CE01A266A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554AA9-9DC7-4537-9D0F-777D55B58BCA}"/>
              </a:ext>
            </a:extLst>
          </p:cNvPr>
          <p:cNvSpPr>
            <a:spLocks noGrp="1"/>
          </p:cNvSpPr>
          <p:nvPr>
            <p:ph sz="half" idx="1"/>
          </p:nvPr>
        </p:nvSpPr>
        <p:spPr>
          <a:xfrm>
            <a:off x="466344" y="1562100"/>
            <a:ext cx="5587253" cy="483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87965E3-4FBA-475C-B28D-DE9A0C2C531E}"/>
              </a:ext>
            </a:extLst>
          </p:cNvPr>
          <p:cNvSpPr>
            <a:spLocks noGrp="1"/>
          </p:cNvSpPr>
          <p:nvPr>
            <p:ph sz="half" idx="2"/>
          </p:nvPr>
        </p:nvSpPr>
        <p:spPr>
          <a:xfrm>
            <a:off x="6147816" y="1562100"/>
            <a:ext cx="5586984" cy="483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6C96E6E6-E9E8-4F57-B513-3F31EF1EAC9B}"/>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6DB2930C-8FE1-4E34-A4B5-DE4E9F4939D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4D461C0-078C-468F-BC24-F8F4474ADDC1}"/>
              </a:ext>
            </a:extLst>
          </p:cNvPr>
          <p:cNvSpPr>
            <a:spLocks noGrp="1"/>
          </p:cNvSpPr>
          <p:nvPr>
            <p:ph type="sldNum" sz="quarter" idx="12"/>
          </p:nvPr>
        </p:nvSpPr>
        <p:spPr/>
        <p:txBody>
          <a:bodyPr/>
          <a:lstStyle/>
          <a:p>
            <a:fld id="{DD7C5E4E-CFDF-4048-AADC-D61B5EC07D91}" type="slidenum">
              <a:rPr lang="en-US" smtClean="0"/>
              <a:pPr/>
              <a:t>‹#›</a:t>
            </a:fld>
            <a:endParaRPr lang="en-US" dirty="0"/>
          </a:p>
        </p:txBody>
      </p:sp>
    </p:spTree>
    <p:extLst>
      <p:ext uri="{BB962C8B-B14F-4D97-AF65-F5344CB8AC3E}">
        <p14:creationId xmlns:p14="http://schemas.microsoft.com/office/powerpoint/2010/main" val="264663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80AA5-0F8C-4091-9DDE-ADC80469C5D5}"/>
              </a:ext>
            </a:extLst>
          </p:cNvPr>
          <p:cNvSpPr>
            <a:spLocks noGrp="1"/>
          </p:cNvSpPr>
          <p:nvPr>
            <p:ph type="body" idx="1"/>
          </p:nvPr>
        </p:nvSpPr>
        <p:spPr>
          <a:xfrm>
            <a:off x="463923" y="1106289"/>
            <a:ext cx="5586984" cy="40081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33B08-2EEA-4B0C-A34F-46DCE610C8D3}"/>
              </a:ext>
            </a:extLst>
          </p:cNvPr>
          <p:cNvSpPr>
            <a:spLocks noGrp="1"/>
          </p:cNvSpPr>
          <p:nvPr>
            <p:ph sz="half" idx="2"/>
          </p:nvPr>
        </p:nvSpPr>
        <p:spPr>
          <a:xfrm>
            <a:off x="463923" y="1562100"/>
            <a:ext cx="5586984" cy="483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B96F9F0-28C3-4F51-B823-ADC6FBE95693}"/>
              </a:ext>
            </a:extLst>
          </p:cNvPr>
          <p:cNvSpPr>
            <a:spLocks noGrp="1"/>
          </p:cNvSpPr>
          <p:nvPr>
            <p:ph type="body" sz="quarter" idx="3"/>
          </p:nvPr>
        </p:nvSpPr>
        <p:spPr>
          <a:xfrm>
            <a:off x="6147816" y="1106289"/>
            <a:ext cx="5586984" cy="40081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0D04C3-07A2-4012-85AF-2D0EBF925D8E}"/>
              </a:ext>
            </a:extLst>
          </p:cNvPr>
          <p:cNvSpPr>
            <a:spLocks noGrp="1"/>
          </p:cNvSpPr>
          <p:nvPr>
            <p:ph sz="quarter" idx="4"/>
          </p:nvPr>
        </p:nvSpPr>
        <p:spPr>
          <a:xfrm>
            <a:off x="6147816" y="1562100"/>
            <a:ext cx="5586984" cy="483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8A8D174C-B6A5-482D-BEA7-D2A278558623}"/>
              </a:ext>
            </a:extLst>
          </p:cNvPr>
          <p:cNvSpPr>
            <a:spLocks noGrp="1"/>
          </p:cNvSpPr>
          <p:nvPr>
            <p:ph type="title"/>
          </p:nvPr>
        </p:nvSpPr>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54F2996-7152-485C-9513-A7CC295DCF6D}"/>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5CBA78CC-CCCD-4D00-B873-FB8FA70605D0}"/>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882A929F-0A97-431C-8DFD-4C3D60C61802}"/>
              </a:ext>
            </a:extLst>
          </p:cNvPr>
          <p:cNvSpPr>
            <a:spLocks noGrp="1"/>
          </p:cNvSpPr>
          <p:nvPr>
            <p:ph type="sldNum" sz="quarter" idx="12"/>
          </p:nvPr>
        </p:nvSpPr>
        <p:spPr/>
        <p:txBody>
          <a:bodyPr/>
          <a:lstStyle/>
          <a:p>
            <a:fld id="{DD7C5E4E-CFDF-4048-AADC-D61B5EC07D91}" type="slidenum">
              <a:rPr lang="en-US" smtClean="0"/>
              <a:pPr/>
              <a:t>‹#›</a:t>
            </a:fld>
            <a:endParaRPr lang="en-US" dirty="0"/>
          </a:p>
        </p:txBody>
      </p:sp>
    </p:spTree>
    <p:extLst>
      <p:ext uri="{BB962C8B-B14F-4D97-AF65-F5344CB8AC3E}">
        <p14:creationId xmlns:p14="http://schemas.microsoft.com/office/powerpoint/2010/main" val="236067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C87E-E407-42DF-9643-4D9747F46778}"/>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8277024D-A793-4084-9399-4C284891A77A}"/>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0115E05B-B6F6-4D4F-8382-AB0E3941E70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979D0D84-56C3-445D-BE24-24D8D3EEF949}"/>
              </a:ext>
            </a:extLst>
          </p:cNvPr>
          <p:cNvSpPr>
            <a:spLocks noGrp="1"/>
          </p:cNvSpPr>
          <p:nvPr>
            <p:ph type="sldNum" sz="quarter" idx="12"/>
          </p:nvPr>
        </p:nvSpPr>
        <p:spPr/>
        <p:txBody>
          <a:bodyPr/>
          <a:lstStyle/>
          <a:p>
            <a:fld id="{DD7C5E4E-CFDF-4048-AADC-D61B5EC07D91}" type="slidenum">
              <a:rPr lang="en-US" smtClean="0"/>
              <a:pPr/>
              <a:t>‹#›</a:t>
            </a:fld>
            <a:endParaRPr lang="en-US" dirty="0"/>
          </a:p>
        </p:txBody>
      </p:sp>
    </p:spTree>
    <p:extLst>
      <p:ext uri="{BB962C8B-B14F-4D97-AF65-F5344CB8AC3E}">
        <p14:creationId xmlns:p14="http://schemas.microsoft.com/office/powerpoint/2010/main" val="32584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BDD0479-AD43-4DD2-BF54-0C5FA5EF358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ACD1C75-4669-4072-BAE9-EB2F737727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D38538-B4EB-4849-969A-B805676036AA}"/>
              </a:ext>
            </a:extLst>
          </p:cNvPr>
          <p:cNvSpPr>
            <a:spLocks noGrp="1"/>
          </p:cNvSpPr>
          <p:nvPr>
            <p:ph type="sldNum" sz="quarter" idx="12"/>
          </p:nvPr>
        </p:nvSpPr>
        <p:spPr/>
        <p:txBody>
          <a:bodyPr/>
          <a:lstStyle/>
          <a:p>
            <a:fld id="{DD7C5E4E-CFDF-4048-AADC-D61B5EC07D91}" type="slidenum">
              <a:rPr lang="en-US" smtClean="0"/>
              <a:pPr/>
              <a:t>‹#›</a:t>
            </a:fld>
            <a:endParaRPr lang="en-US" dirty="0"/>
          </a:p>
        </p:txBody>
      </p:sp>
    </p:spTree>
    <p:extLst>
      <p:ext uri="{BB962C8B-B14F-4D97-AF65-F5344CB8AC3E}">
        <p14:creationId xmlns:p14="http://schemas.microsoft.com/office/powerpoint/2010/main" val="367474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41154-5D6F-4101-9106-A12D5165615B}"/>
              </a:ext>
            </a:extLst>
          </p:cNvPr>
          <p:cNvSpPr>
            <a:spLocks noGrp="1"/>
          </p:cNvSpPr>
          <p:nvPr>
            <p:ph idx="1"/>
          </p:nvPr>
        </p:nvSpPr>
        <p:spPr>
          <a:xfrm>
            <a:off x="466344" y="1562100"/>
            <a:ext cx="8397688" cy="4838700"/>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0ADA866-B8E3-4CC7-8EEA-C716F94183F2}"/>
              </a:ext>
            </a:extLst>
          </p:cNvPr>
          <p:cNvSpPr>
            <a:spLocks noGrp="1"/>
          </p:cNvSpPr>
          <p:nvPr>
            <p:ph type="body" sz="half" idx="2"/>
          </p:nvPr>
        </p:nvSpPr>
        <p:spPr>
          <a:xfrm>
            <a:off x="8915400" y="1562098"/>
            <a:ext cx="2819400" cy="4838701"/>
          </a:xfrm>
          <a:solidFill>
            <a:schemeClr val="tx1"/>
          </a:solidFill>
          <a:ln>
            <a:noFill/>
          </a:ln>
        </p:spPr>
        <p:txBody>
          <a:bodyPr lIns="182880" tIns="182880" rIns="182880" bIns="18288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F03043F3-6A8C-45BD-8F4B-02A594088A51}"/>
              </a:ext>
            </a:extLst>
          </p:cNvPr>
          <p:cNvSpPr>
            <a:spLocks noGrp="1"/>
          </p:cNvSpPr>
          <p:nvPr>
            <p:ph type="title"/>
          </p:nvPr>
        </p:nvSpPr>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348D693-6F3F-409D-8445-7494D3436758}"/>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837636C0-BD03-4F51-AA7E-425813EFA21E}"/>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66F6AF23-C03F-4465-82BB-54D465E383DF}"/>
              </a:ext>
            </a:extLst>
          </p:cNvPr>
          <p:cNvSpPr>
            <a:spLocks noGrp="1"/>
          </p:cNvSpPr>
          <p:nvPr>
            <p:ph type="sldNum" sz="quarter" idx="12"/>
          </p:nvPr>
        </p:nvSpPr>
        <p:spPr/>
        <p:txBody>
          <a:bodyPr/>
          <a:lstStyle/>
          <a:p>
            <a:fld id="{DD7C5E4E-CFDF-4048-AADC-D61B5EC07D91}" type="slidenum">
              <a:rPr lang="en-US" smtClean="0"/>
              <a:pPr/>
              <a:t>‹#›</a:t>
            </a:fld>
            <a:endParaRPr lang="en-US" dirty="0"/>
          </a:p>
        </p:txBody>
      </p:sp>
    </p:spTree>
    <p:extLst>
      <p:ext uri="{BB962C8B-B14F-4D97-AF65-F5344CB8AC3E}">
        <p14:creationId xmlns:p14="http://schemas.microsoft.com/office/powerpoint/2010/main" val="22877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1A3AD1-14D5-443C-9C87-07C0AFD4145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6600" b="1" dirty="0">
                <a:latin typeface="Arial" panose="020B0604020202020204" pitchFamily="34" charset="0"/>
              </a:rPr>
              <a:t>Do not use layouts </a:t>
            </a:r>
            <a:br>
              <a:rPr lang="en-US" sz="16600" b="1" dirty="0">
                <a:latin typeface="Arial" panose="020B0604020202020204" pitchFamily="34" charset="0"/>
              </a:rPr>
            </a:br>
            <a:r>
              <a:rPr lang="en-US" sz="16600" b="1" dirty="0">
                <a:latin typeface="Arial" panose="020B0604020202020204" pitchFamily="34" charset="0"/>
              </a:rPr>
              <a:t>after this</a:t>
            </a:r>
          </a:p>
        </p:txBody>
      </p:sp>
    </p:spTree>
    <p:extLst>
      <p:ext uri="{BB962C8B-B14F-4D97-AF65-F5344CB8AC3E}">
        <p14:creationId xmlns:p14="http://schemas.microsoft.com/office/powerpoint/2010/main" val="258262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D: Color Overlay + BG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4542F7F-BB9E-401F-BECB-7C7F73910ACE}"/>
              </a:ext>
            </a:extLst>
          </p:cNvPr>
          <p:cNvSpPr>
            <a:spLocks noGrp="1"/>
          </p:cNvSpPr>
          <p:nvPr>
            <p:ph type="ctrTitle" hasCustomPrompt="1"/>
          </p:nvPr>
        </p:nvSpPr>
        <p:spPr>
          <a:xfrm>
            <a:off x="0" y="0"/>
            <a:ext cx="12192000" cy="6858000"/>
          </a:xfrm>
          <a:solidFill>
            <a:srgbClr val="440099">
              <a:alpha val="75000"/>
            </a:srgbClr>
          </a:solidFill>
        </p:spPr>
        <p:txBody>
          <a:bodyPr lIns="640080" tIns="640080" rIns="640080" bIns="640080" anchor="ctr">
            <a:normAutofit/>
          </a:bodyPr>
          <a:lstStyle>
            <a:lvl1pPr algn="ctr">
              <a:lnSpc>
                <a:spcPct val="100000"/>
              </a:lnSpc>
              <a:spcAft>
                <a:spcPts val="1200"/>
              </a:spcAft>
              <a:defRPr sz="5400">
                <a:solidFill>
                  <a:schemeClr val="bg1"/>
                </a:solidFill>
              </a:defRPr>
            </a:lvl1pPr>
          </a:lstStyle>
          <a:p>
            <a:r>
              <a:rPr lang="en-US" dirty="0"/>
              <a:t>Presentation Title Goes Here</a:t>
            </a:r>
          </a:p>
        </p:txBody>
      </p:sp>
      <p:sp>
        <p:nvSpPr>
          <p:cNvPr id="6" name="Picture Placeholder 3">
            <a:extLst>
              <a:ext uri="{FF2B5EF4-FFF2-40B4-BE49-F238E27FC236}">
                <a16:creationId xmlns:a16="http://schemas.microsoft.com/office/drawing/2014/main" id="{336B2018-411B-4041-A20D-6CF3500BE082}"/>
              </a:ext>
            </a:extLst>
          </p:cNvPr>
          <p:cNvSpPr>
            <a:spLocks noGrp="1"/>
          </p:cNvSpPr>
          <p:nvPr>
            <p:ph type="pic" sz="quarter" idx="13" hasCustomPrompt="1"/>
          </p:nvPr>
        </p:nvSpPr>
        <p:spPr>
          <a:xfrm>
            <a:off x="0" y="0"/>
            <a:ext cx="12192000" cy="6858000"/>
          </a:xfrm>
        </p:spPr>
        <p:txBody>
          <a:bodyPr tIns="2560320" anchor="ctr"/>
          <a:lstStyle>
            <a:lvl1pPr marL="0" indent="0" algn="ctr">
              <a:buNone/>
              <a:defRPr>
                <a:solidFill>
                  <a:schemeClr val="bg1"/>
                </a:solidFill>
              </a:defRPr>
            </a:lvl1pPr>
          </a:lstStyle>
          <a:p>
            <a:r>
              <a:rPr lang="en-US" dirty="0"/>
              <a:t>IMPORTANT! First click icon in the middle to insert image</a:t>
            </a:r>
            <a:br>
              <a:rPr lang="en-US" dirty="0"/>
            </a:br>
            <a:r>
              <a:rPr lang="en-US" dirty="0"/>
              <a:t>and then send image to back</a:t>
            </a:r>
          </a:p>
        </p:txBody>
      </p:sp>
      <p:sp>
        <p:nvSpPr>
          <p:cNvPr id="7"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17043" y="6129957"/>
            <a:ext cx="3157917" cy="270843"/>
          </a:xfrm>
        </p:spPr>
        <p:txBody>
          <a:bodyPr wrap="none" lIns="0" tIns="0" rIns="0" bIns="0" anchor="t">
            <a:spAutoFit/>
          </a:bodyPr>
          <a:lstStyle>
            <a:lvl1pPr marL="0" indent="0" algn="ctr">
              <a:lnSpc>
                <a:spcPct val="110000"/>
              </a:lnSpc>
              <a:spcBef>
                <a:spcPts val="0"/>
              </a:spcBef>
              <a:spcAft>
                <a:spcPts val="600"/>
              </a:spcAft>
              <a:buNone/>
              <a:defRPr sz="16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Goes Here </a:t>
            </a:r>
          </a:p>
        </p:txBody>
      </p:sp>
      <p:sp>
        <p:nvSpPr>
          <p:cNvPr id="8" name="Text Placeholder 5">
            <a:extLst>
              <a:ext uri="{FF2B5EF4-FFF2-40B4-BE49-F238E27FC236}">
                <a16:creationId xmlns:a16="http://schemas.microsoft.com/office/drawing/2014/main" id="{FA31DF20-3EC4-44DD-89DE-E2922334CF15}"/>
              </a:ext>
            </a:extLst>
          </p:cNvPr>
          <p:cNvSpPr>
            <a:spLocks noGrp="1"/>
          </p:cNvSpPr>
          <p:nvPr>
            <p:ph type="body" sz="quarter" idx="12" hasCustomPrompt="1"/>
          </p:nvPr>
        </p:nvSpPr>
        <p:spPr>
          <a:xfrm>
            <a:off x="5318760" y="457200"/>
            <a:ext cx="1554480" cy="210312"/>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389693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TOC Layout 1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15A844-279C-417B-8BB0-C32BBEB70A5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A10AF538-E65A-41C3-B734-9347762F14D0}"/>
              </a:ext>
            </a:extLst>
          </p:cNvPr>
          <p:cNvSpPr>
            <a:spLocks noGrp="1"/>
          </p:cNvSpPr>
          <p:nvPr>
            <p:ph type="sldNum" sz="quarter" idx="11"/>
          </p:nvPr>
        </p:nvSpPr>
        <p:spPr/>
        <p:txBody>
          <a:bodyPr/>
          <a:lstStyle/>
          <a:p>
            <a:fld id="{DD7C5E4E-CFDF-4048-AADC-D61B5EC07D91}" type="slidenum">
              <a:rPr lang="en-US" smtClean="0"/>
              <a:pPr/>
              <a:t>‹#›</a:t>
            </a:fld>
            <a:endParaRPr lang="en-US" dirty="0"/>
          </a:p>
        </p:txBody>
      </p:sp>
      <p:sp>
        <p:nvSpPr>
          <p:cNvPr id="5" name="Date Placeholder 4">
            <a:extLst>
              <a:ext uri="{FF2B5EF4-FFF2-40B4-BE49-F238E27FC236}">
                <a16:creationId xmlns:a16="http://schemas.microsoft.com/office/drawing/2014/main" id="{63530DBB-C3A5-4222-8870-DE6762074EE8}"/>
              </a:ext>
            </a:extLst>
          </p:cNvPr>
          <p:cNvSpPr>
            <a:spLocks noGrp="1"/>
          </p:cNvSpPr>
          <p:nvPr>
            <p:ph type="dt" sz="half" idx="12"/>
          </p:nvPr>
        </p:nvSpPr>
        <p:spPr/>
        <p:txBody>
          <a:bodyPr/>
          <a:lstStyle/>
          <a:p>
            <a:endParaRPr lang="en-US" dirty="0"/>
          </a:p>
        </p:txBody>
      </p:sp>
      <p:sp>
        <p:nvSpPr>
          <p:cNvPr id="6" name="Text Placeholder 7">
            <a:extLst>
              <a:ext uri="{FF2B5EF4-FFF2-40B4-BE49-F238E27FC236}">
                <a16:creationId xmlns:a16="http://schemas.microsoft.com/office/drawing/2014/main" id="{0A1271D8-2792-4E41-BEE0-693B8C6CE9EF}"/>
              </a:ext>
            </a:extLst>
          </p:cNvPr>
          <p:cNvSpPr>
            <a:spLocks noGrp="1"/>
          </p:cNvSpPr>
          <p:nvPr>
            <p:ph type="body" sz="quarter" idx="13" hasCustomPrompt="1"/>
          </p:nvPr>
        </p:nvSpPr>
        <p:spPr>
          <a:xfrm>
            <a:off x="457200" y="1676400"/>
            <a:ext cx="4148418" cy="4062248"/>
          </a:xfrm>
        </p:spPr>
        <p:txBody>
          <a:bodyPr>
            <a:normAutofit/>
          </a:bodyPr>
          <a:lstStyle>
            <a:lvl1pPr marL="0" marR="0" indent="0" algn="l" defTabSz="914400" rtl="0" eaLnBrk="1" fontAlgn="auto" latinLnBrk="0" hangingPunct="1">
              <a:lnSpc>
                <a:spcPct val="120000"/>
              </a:lnSpc>
              <a:spcBef>
                <a:spcPts val="1800"/>
              </a:spcBef>
              <a:spcAft>
                <a:spcPts val="300"/>
              </a:spcAft>
              <a:buClrTx/>
              <a:buSzTx/>
              <a:buFont typeface="Segoe UI" panose="020B0502040204020203" pitchFamily="34" charset="0"/>
              <a:buChar char="​"/>
              <a:tabLst>
                <a:tab pos="342900" algn="l"/>
              </a:tabLst>
              <a:defRPr sz="1400" b="1"/>
            </a:lvl1pPr>
            <a:lvl2pPr marL="174625" indent="-174625">
              <a:lnSpc>
                <a:spcPct val="120000"/>
              </a:lnSpc>
              <a:defRPr sz="1200"/>
            </a:lvl2pPr>
            <a:lvl3pPr marL="342900" indent="0">
              <a:buNone/>
              <a:defRPr sz="1100"/>
            </a:lvl3pPr>
            <a:lvl4pPr>
              <a:defRPr sz="1050"/>
            </a:lvl4pPr>
            <a:lvl5pPr>
              <a:defRPr sz="1050"/>
            </a:lvl5pPr>
          </a:lstStyle>
          <a:p>
            <a:pPr marL="0" marR="0" lvl="0" indent="0" algn="l" defTabSz="914400" rtl="0" eaLnBrk="1" fontAlgn="auto" latinLnBrk="0" hangingPunct="1">
              <a:lnSpc>
                <a:spcPct val="120000"/>
              </a:lnSpc>
              <a:spcBef>
                <a:spcPts val="1800"/>
              </a:spcBef>
              <a:spcAft>
                <a:spcPts val="300"/>
              </a:spcAft>
              <a:buClrTx/>
              <a:buSzTx/>
              <a:buFont typeface="Segoe UI" panose="020B0502040204020203" pitchFamily="34" charset="0"/>
              <a:buChar char="​"/>
              <a:tabLst>
                <a:tab pos="342900" algn="l"/>
              </a:tabLst>
              <a:defRPr/>
            </a:pPr>
            <a:r>
              <a:rPr lang="en-US" dirty="0"/>
              <a:t>Section Name ― 00 (Hit enter, then tab, for second level text.)</a:t>
            </a:r>
          </a:p>
          <a:p>
            <a:pPr lvl="1"/>
            <a:r>
              <a:rPr lang="en-US" dirty="0"/>
              <a:t>Second level</a:t>
            </a:r>
          </a:p>
        </p:txBody>
      </p:sp>
      <p:sp>
        <p:nvSpPr>
          <p:cNvPr id="7" name="Picture Placeholder 2">
            <a:extLst>
              <a:ext uri="{FF2B5EF4-FFF2-40B4-BE49-F238E27FC236}">
                <a16:creationId xmlns:a16="http://schemas.microsoft.com/office/drawing/2014/main" id="{9C9738B7-0063-4DEF-AA04-29A4ADC92E81}"/>
              </a:ext>
            </a:extLst>
          </p:cNvPr>
          <p:cNvSpPr>
            <a:spLocks noGrp="1"/>
          </p:cNvSpPr>
          <p:nvPr>
            <p:ph type="pic" idx="1"/>
          </p:nvPr>
        </p:nvSpPr>
        <p:spPr>
          <a:xfrm>
            <a:off x="5425440" y="457201"/>
            <a:ext cx="6309361" cy="5943599"/>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8" name="Title 1">
            <a:extLst>
              <a:ext uri="{FF2B5EF4-FFF2-40B4-BE49-F238E27FC236}">
                <a16:creationId xmlns:a16="http://schemas.microsoft.com/office/drawing/2014/main" id="{5A4A2846-9262-410B-9678-8BC382659115}"/>
              </a:ext>
            </a:extLst>
          </p:cNvPr>
          <p:cNvSpPr>
            <a:spLocks noGrp="1"/>
          </p:cNvSpPr>
          <p:nvPr>
            <p:ph type="title" hasCustomPrompt="1"/>
          </p:nvPr>
        </p:nvSpPr>
        <p:spPr>
          <a:xfrm>
            <a:off x="463923" y="457200"/>
            <a:ext cx="4141695" cy="369332"/>
          </a:xfrm>
        </p:spPr>
        <p:txBody>
          <a:bodyPr wrap="square">
            <a:spAutoFit/>
          </a:bodyPr>
          <a:lstStyle>
            <a:lvl1pPr>
              <a:lnSpc>
                <a:spcPct val="100000"/>
              </a:lnSpc>
              <a:spcAft>
                <a:spcPts val="1200"/>
              </a:spcAft>
              <a:defRPr sz="2400" baseline="0"/>
            </a:lvl1pPr>
          </a:lstStyle>
          <a:p>
            <a:r>
              <a:rPr lang="en-US" dirty="0"/>
              <a:t>Add Contents Title Here</a:t>
            </a:r>
          </a:p>
        </p:txBody>
      </p:sp>
      <p:sp>
        <p:nvSpPr>
          <p:cNvPr id="9" name="Text Placeholder 7">
            <a:extLst>
              <a:ext uri="{FF2B5EF4-FFF2-40B4-BE49-F238E27FC236}">
                <a16:creationId xmlns:a16="http://schemas.microsoft.com/office/drawing/2014/main" id="{58D5D989-EC65-41D0-8E60-96E230C09364}"/>
              </a:ext>
            </a:extLst>
          </p:cNvPr>
          <p:cNvSpPr>
            <a:spLocks noGrp="1"/>
          </p:cNvSpPr>
          <p:nvPr>
            <p:ph type="body" sz="quarter" idx="16" hasCustomPrompt="1"/>
          </p:nvPr>
        </p:nvSpPr>
        <p:spPr>
          <a:xfrm>
            <a:off x="1164883" y="6030570"/>
            <a:ext cx="4094070" cy="370230"/>
          </a:xfrm>
          <a:solidFill>
            <a:schemeClr val="bg1"/>
          </a:solidFill>
        </p:spPr>
        <p:txBody>
          <a:bodyPr wrap="none" lIns="0" tIns="0" rIns="0" bIns="0">
            <a:spAutoFit/>
          </a:bodyPr>
          <a:lstStyle>
            <a:lvl1pPr marL="0" indent="0" algn="r">
              <a:buFont typeface="Segoe UI" panose="020B0502040204020203" pitchFamily="34" charset="0"/>
              <a:buChar char="​"/>
              <a:defRPr sz="1000" b="1" baseline="0"/>
            </a:lvl1pPr>
            <a:lvl2pPr marL="0" indent="0" algn="r">
              <a:spcBef>
                <a:spcPts val="0"/>
              </a:spcBef>
              <a:buFont typeface="Segoe UI" panose="020B0502040204020203" pitchFamily="34" charset="0"/>
              <a:buChar char="​"/>
              <a:defRPr sz="1000"/>
            </a:lvl2pPr>
            <a:lvl3pPr marL="0" indent="0">
              <a:buFont typeface="Segoe UI" panose="020B0502040204020203" pitchFamily="34" charset="0"/>
              <a:buChar char="​"/>
              <a:defRPr sz="1000"/>
            </a:lvl3pPr>
            <a:lvl4pPr marL="0" indent="0">
              <a:buFont typeface="Segoe UI" panose="020B0502040204020203" pitchFamily="34" charset="0"/>
              <a:buChar char="​"/>
              <a:defRPr sz="1000"/>
            </a:lvl4pPr>
            <a:lvl5pPr marL="0" indent="0">
              <a:buFont typeface="Segoe UI" panose="020B0502040204020203" pitchFamily="34" charset="0"/>
              <a:buChar char="​"/>
              <a:defRPr sz="1000"/>
            </a:lvl5pPr>
          </a:lstStyle>
          <a:p>
            <a:pPr lvl="0"/>
            <a:r>
              <a:rPr lang="en-US" dirty="0"/>
              <a:t>Type project name here. Hit enter, then tab to enter location below.</a:t>
            </a:r>
          </a:p>
          <a:p>
            <a:pPr lvl="1"/>
            <a:r>
              <a:rPr lang="en-US" dirty="0"/>
              <a:t>Second level</a:t>
            </a:r>
          </a:p>
        </p:txBody>
      </p:sp>
      <p:sp>
        <p:nvSpPr>
          <p:cNvPr id="12" name="Text Placeholder 10">
            <a:extLst>
              <a:ext uri="{FF2B5EF4-FFF2-40B4-BE49-F238E27FC236}">
                <a16:creationId xmlns:a16="http://schemas.microsoft.com/office/drawing/2014/main" id="{F5393049-628F-44A3-B2B9-C9F1B9C83B94}"/>
              </a:ext>
            </a:extLst>
          </p:cNvPr>
          <p:cNvSpPr>
            <a:spLocks noGrp="1"/>
          </p:cNvSpPr>
          <p:nvPr>
            <p:ph type="body" sz="quarter" idx="20" hasCustomPrompt="1"/>
          </p:nvPr>
        </p:nvSpPr>
        <p:spPr>
          <a:xfrm rot="10800000">
            <a:off x="5149225" y="5834317"/>
            <a:ext cx="109728" cy="100584"/>
          </a:xfrm>
          <a:blipFill>
            <a:blip r:embed="rId2"/>
            <a:stretch>
              <a:fillRect/>
            </a:stretch>
          </a:blipFill>
        </p:spPr>
        <p:txBody>
          <a:bodyPr>
            <a:normAutofit/>
          </a:bodyPr>
          <a:lstStyle>
            <a:lvl1pPr marL="0" indent="0">
              <a:buNone/>
              <a:defRPr sz="100"/>
            </a:lvl1pPr>
          </a:lstStyle>
          <a:p>
            <a:pPr lvl="0"/>
            <a:r>
              <a:rPr lang="en-US" dirty="0"/>
              <a:t>.</a:t>
            </a:r>
          </a:p>
        </p:txBody>
      </p:sp>
    </p:spTree>
    <p:extLst>
      <p:ext uri="{BB962C8B-B14F-4D97-AF65-F5344CB8AC3E}">
        <p14:creationId xmlns:p14="http://schemas.microsoft.com/office/powerpoint/2010/main" val="27553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TOC Layout 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5AE8-B36C-4408-89E0-74111A239718}"/>
              </a:ext>
            </a:extLst>
          </p:cNvPr>
          <p:cNvSpPr>
            <a:spLocks noGrp="1"/>
          </p:cNvSpPr>
          <p:nvPr>
            <p:ph type="title" hasCustomPrompt="1"/>
          </p:nvPr>
        </p:nvSpPr>
        <p:spPr>
          <a:xfrm>
            <a:off x="457201" y="457200"/>
            <a:ext cx="7510462" cy="738664"/>
          </a:xfrm>
          <a:noFill/>
        </p:spPr>
        <p:txBody>
          <a:bodyPr lIns="0" tIns="0" rIns="0">
            <a:spAutoFit/>
          </a:bodyPr>
          <a:lstStyle>
            <a:lvl1pPr>
              <a:lnSpc>
                <a:spcPct val="100000"/>
              </a:lnSpc>
              <a:spcAft>
                <a:spcPts val="1200"/>
              </a:spcAft>
              <a:defRPr sz="4800"/>
            </a:lvl1pPr>
          </a:lstStyle>
          <a:p>
            <a:r>
              <a:rPr lang="en-US" dirty="0"/>
              <a:t>Add contents title here</a:t>
            </a:r>
          </a:p>
        </p:txBody>
      </p:sp>
      <p:sp>
        <p:nvSpPr>
          <p:cNvPr id="9" name="Rectangle 8">
            <a:extLst>
              <a:ext uri="{FF2B5EF4-FFF2-40B4-BE49-F238E27FC236}">
                <a16:creationId xmlns:a16="http://schemas.microsoft.com/office/drawing/2014/main" id="{E50E6F09-C1E5-41AD-A4E7-8CF865CAABB3}"/>
              </a:ext>
            </a:extLst>
          </p:cNvPr>
          <p:cNvSpPr/>
          <p:nvPr userDrawn="1"/>
        </p:nvSpPr>
        <p:spPr>
          <a:xfrm>
            <a:off x="12303210" y="-1"/>
            <a:ext cx="1326292" cy="3361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050" dirty="0">
                <a:solidFill>
                  <a:schemeClr val="bg1"/>
                </a:solidFill>
                <a:latin typeface="Arial" panose="020B0604020202020204" pitchFamily="34" charset="0"/>
              </a:rPr>
              <a:t>To access sub-level formatting in placeholders, use “tab” or increase /decrease list level on the Home tab.</a:t>
            </a:r>
          </a:p>
          <a:p>
            <a:pPr algn="l"/>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a:p>
            <a:pPr algn="l">
              <a:spcBef>
                <a:spcPts val="600"/>
              </a:spcBef>
            </a:pPr>
            <a:r>
              <a:rPr lang="en-US" sz="1050" dirty="0">
                <a:solidFill>
                  <a:schemeClr val="bg1"/>
                </a:solidFill>
                <a:latin typeface="Arial" panose="020B0604020202020204" pitchFamily="34" charset="0"/>
              </a:rPr>
              <a:t>Samples of sub-levels used in template: </a:t>
            </a:r>
          </a:p>
          <a:p>
            <a:pPr algn="l">
              <a:spcBef>
                <a:spcPts val="600"/>
              </a:spcBef>
            </a:pPr>
            <a:r>
              <a:rPr lang="en-US" sz="1050" b="1" dirty="0">
                <a:solidFill>
                  <a:schemeClr val="bg1"/>
                </a:solidFill>
                <a:latin typeface="Arial" panose="020B0604020202020204" pitchFamily="34" charset="0"/>
              </a:rPr>
              <a:t>Level 1</a:t>
            </a:r>
          </a:p>
          <a:p>
            <a:pPr algn="l"/>
            <a:r>
              <a:rPr lang="en-US" sz="1050" dirty="0">
                <a:solidFill>
                  <a:schemeClr val="bg1"/>
                </a:solidFill>
                <a:latin typeface="Arial" panose="020B0604020202020204" pitchFamily="34" charset="0"/>
              </a:rPr>
              <a:t>Level 2</a:t>
            </a:r>
          </a:p>
          <a:p>
            <a:pPr algn="l"/>
            <a:endParaRPr lang="en-US" sz="1050" dirty="0">
              <a:solidFill>
                <a:schemeClr val="bg1"/>
              </a:solidFill>
              <a:latin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 Level 1</a:t>
            </a:r>
          </a:p>
          <a:p>
            <a:pPr algn="l"/>
            <a:r>
              <a:rPr lang="en-US" sz="1050" dirty="0">
                <a:solidFill>
                  <a:schemeClr val="bg1"/>
                </a:solidFill>
                <a:latin typeface="Arial" panose="020B0604020202020204" pitchFamily="34" charset="0"/>
                <a:cs typeface="Arial" panose="020B0604020202020204" pitchFamily="34" charset="0"/>
              </a:rPr>
              <a:t>Level 2</a:t>
            </a:r>
          </a:p>
          <a:p>
            <a:pPr algn="l"/>
            <a:endParaRPr lang="en-US" sz="1050" dirty="0">
              <a:solidFill>
                <a:schemeClr val="bg1"/>
              </a:solidFill>
              <a:latin typeface="Arial" panose="020B0604020202020204" pitchFamily="34" charset="0"/>
              <a:cs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Level 1</a:t>
            </a:r>
          </a:p>
          <a:p>
            <a:pPr algn="l"/>
            <a:r>
              <a:rPr lang="en-US" sz="1050" dirty="0">
                <a:solidFill>
                  <a:schemeClr val="bg1"/>
                </a:solidFill>
                <a:latin typeface="Arial" panose="020B0604020202020204" pitchFamily="34" charset="0"/>
                <a:cs typeface="Arial" panose="020B0604020202020204" pitchFamily="34" charset="0"/>
              </a:rPr>
              <a:t>– Level 2</a:t>
            </a:r>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6D6C7731-3F4C-4E6E-A50B-6D3081B16CDA}"/>
              </a:ext>
            </a:extLst>
          </p:cNvPr>
          <p:cNvCxnSpPr/>
          <p:nvPr userDrawn="1"/>
        </p:nvCxnSpPr>
        <p:spPr>
          <a:xfrm>
            <a:off x="12388052" y="2377706"/>
            <a:ext cx="11349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6D6B6D-303D-4E62-AC18-9FA4F5511CE6}"/>
              </a:ext>
            </a:extLst>
          </p:cNvPr>
          <p:cNvCxnSpPr/>
          <p:nvPr userDrawn="1"/>
        </p:nvCxnSpPr>
        <p:spPr>
          <a:xfrm>
            <a:off x="12388052" y="2855584"/>
            <a:ext cx="11349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900BF1E-095A-45DB-BA43-EE7C756422A1}"/>
              </a:ext>
            </a:extLst>
          </p:cNvPr>
          <p:cNvPicPr>
            <a:picLocks noChangeAspect="1"/>
          </p:cNvPicPr>
          <p:nvPr userDrawn="1"/>
        </p:nvPicPr>
        <p:blipFill>
          <a:blip r:embed="rId2"/>
          <a:stretch>
            <a:fillRect/>
          </a:stretch>
        </p:blipFill>
        <p:spPr>
          <a:xfrm>
            <a:off x="12388052" y="1041943"/>
            <a:ext cx="447619" cy="219048"/>
          </a:xfrm>
          <a:prstGeom prst="rect">
            <a:avLst/>
          </a:prstGeom>
        </p:spPr>
      </p:pic>
      <p:sp>
        <p:nvSpPr>
          <p:cNvPr id="14" name="Text Placeholder 7">
            <a:extLst>
              <a:ext uri="{FF2B5EF4-FFF2-40B4-BE49-F238E27FC236}">
                <a16:creationId xmlns:a16="http://schemas.microsoft.com/office/drawing/2014/main" id="{0090D6CE-8B3B-4C13-9EDC-6B83EF1E1100}"/>
              </a:ext>
            </a:extLst>
          </p:cNvPr>
          <p:cNvSpPr>
            <a:spLocks noGrp="1"/>
          </p:cNvSpPr>
          <p:nvPr>
            <p:ph type="body" sz="quarter" idx="13" hasCustomPrompt="1"/>
          </p:nvPr>
        </p:nvSpPr>
        <p:spPr>
          <a:xfrm>
            <a:off x="9159766" y="5326660"/>
            <a:ext cx="2575034" cy="1074140"/>
          </a:xfrm>
        </p:spPr>
        <p:txBody>
          <a:bodyPr wrap="square" anchor="b">
            <a:spAutoFit/>
          </a:bodyPr>
          <a:lstStyle>
            <a:lvl1pPr marL="0" marR="0" indent="0" algn="l" defTabSz="914400" rtl="0" eaLnBrk="1" fontAlgn="auto" latinLnBrk="0" hangingPunct="1">
              <a:lnSpc>
                <a:spcPct val="120000"/>
              </a:lnSpc>
              <a:spcBef>
                <a:spcPts val="1800"/>
              </a:spcBef>
              <a:spcAft>
                <a:spcPts val="300"/>
              </a:spcAft>
              <a:buClrTx/>
              <a:buSzTx/>
              <a:buFont typeface="Segoe UI" panose="020B0502040204020203" pitchFamily="34" charset="0"/>
              <a:buChar char="​"/>
              <a:tabLst>
                <a:tab pos="342900" algn="l"/>
              </a:tabLst>
              <a:defRPr sz="1400" b="1" baseline="0"/>
            </a:lvl1pPr>
            <a:lvl2pPr marL="174625" indent="-174625">
              <a:lnSpc>
                <a:spcPct val="120000"/>
              </a:lnSpc>
              <a:defRPr sz="1200"/>
            </a:lvl2pPr>
            <a:lvl3pPr marL="342900" indent="0">
              <a:buNone/>
              <a:defRPr sz="1100"/>
            </a:lvl3pPr>
            <a:lvl4pPr>
              <a:defRPr sz="1050"/>
            </a:lvl4pPr>
            <a:lvl5pPr>
              <a:defRPr sz="1050"/>
            </a:lvl5pPr>
          </a:lstStyle>
          <a:p>
            <a:pPr marL="0" marR="0" lvl="0" indent="0" algn="l" defTabSz="914400" rtl="0" eaLnBrk="1" fontAlgn="auto" latinLnBrk="0" hangingPunct="1">
              <a:lnSpc>
                <a:spcPct val="120000"/>
              </a:lnSpc>
              <a:spcBef>
                <a:spcPts val="1800"/>
              </a:spcBef>
              <a:spcAft>
                <a:spcPts val="300"/>
              </a:spcAft>
              <a:buClrTx/>
              <a:buSzTx/>
              <a:buFont typeface="Segoe UI" panose="020B0502040204020203" pitchFamily="34" charset="0"/>
              <a:buChar char="​"/>
              <a:tabLst>
                <a:tab pos="342900" algn="l"/>
              </a:tabLst>
              <a:defRPr/>
            </a:pPr>
            <a:r>
              <a:rPr lang="en-US" dirty="0"/>
              <a:t>Section Name ― 00  (Hit enter, then tab, for second level text.)</a:t>
            </a:r>
          </a:p>
          <a:p>
            <a:pPr lvl="1"/>
            <a:r>
              <a:rPr lang="en-US" dirty="0"/>
              <a:t>Second level</a:t>
            </a:r>
          </a:p>
        </p:txBody>
      </p:sp>
      <p:sp>
        <p:nvSpPr>
          <p:cNvPr id="4" name="Text Placeholder 3"/>
          <p:cNvSpPr>
            <a:spLocks noGrp="1"/>
          </p:cNvSpPr>
          <p:nvPr>
            <p:ph type="body" sz="quarter" idx="16"/>
          </p:nvPr>
        </p:nvSpPr>
        <p:spPr>
          <a:xfrm>
            <a:off x="281567" y="1041943"/>
            <a:ext cx="3406775" cy="866775"/>
          </a:xfrm>
          <a:blipFill>
            <a:blip r:embed="rId3"/>
            <a:stretch>
              <a:fillRect/>
            </a:stretch>
          </a:blipFill>
        </p:spPr>
        <p:txBody>
          <a:bodyPr/>
          <a:lstStyle>
            <a:lvl1pPr marL="0" indent="0">
              <a:buNone/>
              <a:defRPr sz="1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1639339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TOC Layout 3 ">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EECD753-7F09-4CDF-9D2E-8110581F076D}"/>
              </a:ext>
            </a:extLst>
          </p:cNvPr>
          <p:cNvSpPr>
            <a:spLocks noGrp="1"/>
          </p:cNvSpPr>
          <p:nvPr>
            <p:ph type="pic" sz="quarter" idx="14" hasCustomPrompt="1"/>
          </p:nvPr>
        </p:nvSpPr>
        <p:spPr>
          <a:xfrm>
            <a:off x="-47625" y="0"/>
            <a:ext cx="9029700" cy="6858000"/>
          </a:xfrm>
          <a:solidFill>
            <a:schemeClr val="tx1">
              <a:lumMod val="95000"/>
            </a:schemeClr>
          </a:solidFill>
        </p:spPr>
        <p:txBody>
          <a:bodyPr anchor="ctr"/>
          <a:lstStyle>
            <a:lvl1pPr marL="0" indent="0" algn="ctr">
              <a:buNone/>
              <a:defRPr>
                <a:solidFill>
                  <a:schemeClr val="bg1"/>
                </a:solidFill>
              </a:defRPr>
            </a:lvl1pPr>
          </a:lstStyle>
          <a:p>
            <a:r>
              <a:rPr lang="en-US" dirty="0"/>
              <a:t>Click to insert image</a:t>
            </a:r>
          </a:p>
        </p:txBody>
      </p:sp>
      <p:sp>
        <p:nvSpPr>
          <p:cNvPr id="8" name="Text Placeholder 7">
            <a:extLst>
              <a:ext uri="{FF2B5EF4-FFF2-40B4-BE49-F238E27FC236}">
                <a16:creationId xmlns:a16="http://schemas.microsoft.com/office/drawing/2014/main" id="{0090D6CE-8B3B-4C13-9EDC-6B83EF1E1100}"/>
              </a:ext>
            </a:extLst>
          </p:cNvPr>
          <p:cNvSpPr>
            <a:spLocks noGrp="1"/>
          </p:cNvSpPr>
          <p:nvPr>
            <p:ph type="body" sz="quarter" idx="13" hasCustomPrompt="1"/>
          </p:nvPr>
        </p:nvSpPr>
        <p:spPr>
          <a:xfrm>
            <a:off x="9480176" y="5326660"/>
            <a:ext cx="2254624" cy="1074140"/>
          </a:xfrm>
        </p:spPr>
        <p:txBody>
          <a:bodyPr anchor="b">
            <a:spAutoFit/>
          </a:bodyPr>
          <a:lstStyle>
            <a:lvl1pPr marL="0" marR="0" indent="0" algn="l" defTabSz="914400" rtl="0" eaLnBrk="1" fontAlgn="auto" latinLnBrk="0" hangingPunct="1">
              <a:lnSpc>
                <a:spcPct val="120000"/>
              </a:lnSpc>
              <a:spcBef>
                <a:spcPts val="1800"/>
              </a:spcBef>
              <a:spcAft>
                <a:spcPts val="300"/>
              </a:spcAft>
              <a:buClrTx/>
              <a:buSzTx/>
              <a:buFont typeface="Segoe UI" panose="020B0502040204020203" pitchFamily="34" charset="0"/>
              <a:buChar char="​"/>
              <a:tabLst>
                <a:tab pos="342900" algn="l"/>
              </a:tabLst>
              <a:defRPr sz="1400" b="1" baseline="0"/>
            </a:lvl1pPr>
            <a:lvl2pPr marL="174625" indent="-174625">
              <a:lnSpc>
                <a:spcPct val="120000"/>
              </a:lnSpc>
              <a:spcAft>
                <a:spcPts val="300"/>
              </a:spcAft>
              <a:defRPr sz="1200"/>
            </a:lvl2pPr>
            <a:lvl3pPr marL="342900" indent="0">
              <a:buNone/>
              <a:defRPr sz="1100"/>
            </a:lvl3pPr>
            <a:lvl4pPr>
              <a:defRPr sz="1050"/>
            </a:lvl4pPr>
            <a:lvl5pPr>
              <a:defRPr sz="1050"/>
            </a:lvl5pPr>
          </a:lstStyle>
          <a:p>
            <a:pPr marL="0" marR="0" lvl="0" indent="0" algn="l" defTabSz="914400" rtl="0" eaLnBrk="1" fontAlgn="auto" latinLnBrk="0" hangingPunct="1">
              <a:lnSpc>
                <a:spcPct val="120000"/>
              </a:lnSpc>
              <a:spcBef>
                <a:spcPts val="1800"/>
              </a:spcBef>
              <a:spcAft>
                <a:spcPts val="300"/>
              </a:spcAft>
              <a:buClrTx/>
              <a:buSzTx/>
              <a:buFont typeface="Segoe UI" panose="020B0502040204020203" pitchFamily="34" charset="0"/>
              <a:buChar char="​"/>
              <a:tabLst>
                <a:tab pos="342900" algn="l"/>
              </a:tabLst>
              <a:defRPr/>
            </a:pPr>
            <a:r>
              <a:rPr lang="en-US" dirty="0"/>
              <a:t>Section Name ― 00 </a:t>
            </a:r>
            <a:br>
              <a:rPr lang="en-US" dirty="0"/>
            </a:br>
            <a:r>
              <a:rPr lang="en-US" dirty="0"/>
              <a:t>(Hit enter, then tab, for second level text.)</a:t>
            </a:r>
          </a:p>
          <a:p>
            <a:pPr lvl="1"/>
            <a:r>
              <a:rPr lang="en-US" dirty="0"/>
              <a:t>Second level</a:t>
            </a:r>
          </a:p>
        </p:txBody>
      </p:sp>
      <p:sp>
        <p:nvSpPr>
          <p:cNvPr id="5" name="Rectangle 4">
            <a:extLst>
              <a:ext uri="{FF2B5EF4-FFF2-40B4-BE49-F238E27FC236}">
                <a16:creationId xmlns:a16="http://schemas.microsoft.com/office/drawing/2014/main" id="{85E44933-11AD-47FD-BE5C-4515D65BE88D}"/>
              </a:ext>
            </a:extLst>
          </p:cNvPr>
          <p:cNvSpPr/>
          <p:nvPr userDrawn="1"/>
        </p:nvSpPr>
        <p:spPr>
          <a:xfrm>
            <a:off x="12303210" y="-1"/>
            <a:ext cx="1326292" cy="3361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050" dirty="0">
                <a:solidFill>
                  <a:schemeClr val="bg1"/>
                </a:solidFill>
                <a:latin typeface="Arial" panose="020B0604020202020204" pitchFamily="34" charset="0"/>
              </a:rPr>
              <a:t>To access sub-level formatting in placeholders, use “tab” or increase /decrease list level on the Home tab.</a:t>
            </a:r>
          </a:p>
          <a:p>
            <a:pPr algn="l"/>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a:p>
            <a:pPr algn="l">
              <a:spcBef>
                <a:spcPts val="600"/>
              </a:spcBef>
            </a:pPr>
            <a:r>
              <a:rPr lang="en-US" sz="1050" dirty="0">
                <a:solidFill>
                  <a:schemeClr val="bg1"/>
                </a:solidFill>
                <a:latin typeface="Arial" panose="020B0604020202020204" pitchFamily="34" charset="0"/>
              </a:rPr>
              <a:t>Samples of sub-levels used in template: </a:t>
            </a:r>
          </a:p>
          <a:p>
            <a:pPr algn="l">
              <a:spcBef>
                <a:spcPts val="600"/>
              </a:spcBef>
            </a:pPr>
            <a:r>
              <a:rPr lang="en-US" sz="1050" b="1" dirty="0">
                <a:solidFill>
                  <a:schemeClr val="bg1"/>
                </a:solidFill>
                <a:latin typeface="Arial" panose="020B0604020202020204" pitchFamily="34" charset="0"/>
              </a:rPr>
              <a:t>Level 1</a:t>
            </a:r>
          </a:p>
          <a:p>
            <a:pPr algn="l"/>
            <a:r>
              <a:rPr lang="en-US" sz="1050" dirty="0">
                <a:solidFill>
                  <a:schemeClr val="bg1"/>
                </a:solidFill>
                <a:latin typeface="Arial" panose="020B0604020202020204" pitchFamily="34" charset="0"/>
              </a:rPr>
              <a:t>Level 2</a:t>
            </a:r>
          </a:p>
          <a:p>
            <a:pPr algn="l"/>
            <a:endParaRPr lang="en-US" sz="1050" dirty="0">
              <a:solidFill>
                <a:schemeClr val="bg1"/>
              </a:solidFill>
              <a:latin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 Level 1</a:t>
            </a:r>
          </a:p>
          <a:p>
            <a:pPr algn="l"/>
            <a:r>
              <a:rPr lang="en-US" sz="1050" dirty="0">
                <a:solidFill>
                  <a:schemeClr val="bg1"/>
                </a:solidFill>
                <a:latin typeface="Arial" panose="020B0604020202020204" pitchFamily="34" charset="0"/>
                <a:cs typeface="Arial" panose="020B0604020202020204" pitchFamily="34" charset="0"/>
              </a:rPr>
              <a:t>Level 2</a:t>
            </a:r>
          </a:p>
          <a:p>
            <a:pPr algn="l"/>
            <a:endParaRPr lang="en-US" sz="1050" dirty="0">
              <a:solidFill>
                <a:schemeClr val="bg1"/>
              </a:solidFill>
              <a:latin typeface="Arial" panose="020B0604020202020204" pitchFamily="34" charset="0"/>
              <a:cs typeface="Arial" panose="020B0604020202020204" pitchFamily="34" charset="0"/>
            </a:endParaRPr>
          </a:p>
          <a:p>
            <a:pPr algn="l"/>
            <a:r>
              <a:rPr lang="en-US" sz="1050" b="1" dirty="0">
                <a:solidFill>
                  <a:schemeClr val="bg1"/>
                </a:solidFill>
                <a:latin typeface="Arial" panose="020B0604020202020204" pitchFamily="34" charset="0"/>
                <a:cs typeface="Arial" panose="020B0604020202020204" pitchFamily="34" charset="0"/>
              </a:rPr>
              <a:t>Level 1</a:t>
            </a:r>
          </a:p>
          <a:p>
            <a:pPr algn="l"/>
            <a:r>
              <a:rPr lang="en-US" sz="1050" dirty="0">
                <a:solidFill>
                  <a:schemeClr val="bg1"/>
                </a:solidFill>
                <a:latin typeface="Arial" panose="020B0604020202020204" pitchFamily="34" charset="0"/>
                <a:cs typeface="Arial" panose="020B0604020202020204" pitchFamily="34" charset="0"/>
              </a:rPr>
              <a:t>– Level 2</a:t>
            </a:r>
            <a:endParaRPr lang="en-US" sz="1050" dirty="0">
              <a:solidFill>
                <a:schemeClr val="bg1"/>
              </a:solidFill>
              <a:latin typeface="Arial" panose="020B0604020202020204" pitchFamily="34" charset="0"/>
            </a:endParaRPr>
          </a:p>
          <a:p>
            <a:pPr algn="l"/>
            <a:endParaRPr lang="en-US" sz="1050" dirty="0">
              <a:solidFill>
                <a:schemeClr val="bg1"/>
              </a:solidFill>
              <a:latin typeface="Arial" panose="020B0604020202020204" pitchFamily="34" charset="0"/>
            </a:endParaRPr>
          </a:p>
        </p:txBody>
      </p:sp>
      <p:cxnSp>
        <p:nvCxnSpPr>
          <p:cNvPr id="6" name="Straight Connector 5">
            <a:extLst>
              <a:ext uri="{FF2B5EF4-FFF2-40B4-BE49-F238E27FC236}">
                <a16:creationId xmlns:a16="http://schemas.microsoft.com/office/drawing/2014/main" id="{485D9887-3A25-46AC-8B72-CAEF709F09B9}"/>
              </a:ext>
            </a:extLst>
          </p:cNvPr>
          <p:cNvCxnSpPr/>
          <p:nvPr userDrawn="1"/>
        </p:nvCxnSpPr>
        <p:spPr>
          <a:xfrm>
            <a:off x="12388052" y="2377706"/>
            <a:ext cx="11349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B8CC8D-1D69-4956-B700-D6EB90969765}"/>
              </a:ext>
            </a:extLst>
          </p:cNvPr>
          <p:cNvCxnSpPr/>
          <p:nvPr userDrawn="1"/>
        </p:nvCxnSpPr>
        <p:spPr>
          <a:xfrm>
            <a:off x="12388052" y="2855584"/>
            <a:ext cx="11349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5B7312-00B1-42DE-B905-459B61ED9DFA}"/>
              </a:ext>
            </a:extLst>
          </p:cNvPr>
          <p:cNvPicPr>
            <a:picLocks noChangeAspect="1"/>
          </p:cNvPicPr>
          <p:nvPr userDrawn="1"/>
        </p:nvPicPr>
        <p:blipFill>
          <a:blip r:embed="rId2"/>
          <a:stretch>
            <a:fillRect/>
          </a:stretch>
        </p:blipFill>
        <p:spPr>
          <a:xfrm>
            <a:off x="12388052" y="1041943"/>
            <a:ext cx="447619" cy="219048"/>
          </a:xfrm>
          <a:prstGeom prst="rect">
            <a:avLst/>
          </a:prstGeom>
        </p:spPr>
      </p:pic>
      <p:sp>
        <p:nvSpPr>
          <p:cNvPr id="10" name="Title 1">
            <a:extLst>
              <a:ext uri="{FF2B5EF4-FFF2-40B4-BE49-F238E27FC236}">
                <a16:creationId xmlns:a16="http://schemas.microsoft.com/office/drawing/2014/main" id="{6F70813E-9196-4EF6-A668-2D6D18A505EF}"/>
              </a:ext>
            </a:extLst>
          </p:cNvPr>
          <p:cNvSpPr>
            <a:spLocks noGrp="1"/>
          </p:cNvSpPr>
          <p:nvPr>
            <p:ph type="title" hasCustomPrompt="1"/>
          </p:nvPr>
        </p:nvSpPr>
        <p:spPr>
          <a:xfrm>
            <a:off x="457199" y="457201"/>
            <a:ext cx="5527795" cy="1071062"/>
          </a:xfrm>
          <a:solidFill>
            <a:schemeClr val="accent1"/>
          </a:solidFill>
        </p:spPr>
        <p:txBody>
          <a:bodyPr wrap="none" lIns="182880" tIns="182880" rIns="182880" bIns="146304" anchor="t">
            <a:spAutoFit/>
          </a:bodyPr>
          <a:lstStyle>
            <a:lvl1pPr>
              <a:lnSpc>
                <a:spcPct val="100000"/>
              </a:lnSpc>
              <a:spcAft>
                <a:spcPts val="1200"/>
              </a:spcAft>
              <a:defRPr sz="4800" baseline="0"/>
            </a:lvl1pPr>
          </a:lstStyle>
          <a:p>
            <a:r>
              <a:rPr lang="en-US" dirty="0"/>
              <a:t>Add contents title</a:t>
            </a:r>
          </a:p>
        </p:txBody>
      </p:sp>
      <p:sp>
        <p:nvSpPr>
          <p:cNvPr id="14" name="Text Placeholder 2"/>
          <p:cNvSpPr>
            <a:spLocks noGrp="1"/>
          </p:cNvSpPr>
          <p:nvPr>
            <p:ph type="body" sz="quarter" idx="11" hasCustomPrompt="1"/>
          </p:nvPr>
        </p:nvSpPr>
        <p:spPr>
          <a:xfrm>
            <a:off x="457199" y="5814999"/>
            <a:ext cx="4482381" cy="585801"/>
          </a:xfrm>
          <a:solidFill>
            <a:schemeClr val="tx1"/>
          </a:solidFill>
        </p:spPr>
        <p:txBody>
          <a:bodyPr wrap="none" lIns="109728" tIns="109728" rIns="109728" bIns="109728">
            <a:spAutoFit/>
          </a:bodyPr>
          <a:lstStyle>
            <a:lvl1pPr marL="0" marR="0" indent="0" algn="l" defTabSz="914400" rtl="0" eaLnBrk="1" fontAlgn="auto" latinLnBrk="0" hangingPunct="1">
              <a:lnSpc>
                <a:spcPct val="110000"/>
              </a:lnSpc>
              <a:spcBef>
                <a:spcPts val="1800"/>
              </a:spcBef>
              <a:spcAft>
                <a:spcPts val="200"/>
              </a:spcAft>
              <a:buClrTx/>
              <a:buSzTx/>
              <a:buFont typeface="Segoe UI" panose="020B0502040204020203" pitchFamily="34" charset="0"/>
              <a:buChar char="​"/>
              <a:tabLst/>
              <a:defRPr kumimoji="0" lang="en-US" sz="1000" b="1" i="0" u="none" strike="noStrike" kern="1200" cap="none" spc="0" normalizeH="0" baseline="0" dirty="0" smtClean="0">
                <a:ln>
                  <a:noFill/>
                </a:ln>
                <a:solidFill>
                  <a:srgbClr val="000000"/>
                </a:solidFill>
                <a:effectLst/>
                <a:uLnTx/>
                <a:uFillTx/>
                <a:latin typeface="Arial" panose="020B0604020202020204" pitchFamily="34" charset="0"/>
                <a:ea typeface="+mn-ea"/>
                <a:cs typeface="+mn-cs"/>
              </a:defRPr>
            </a:lvl1pPr>
            <a:lvl2pPr marL="171450" indent="-171450">
              <a:buFont typeface="Arial" panose="020B0604020202020204" pitchFamily="34" charset="0"/>
              <a:buChar char="​"/>
              <a:defRPr kumimoji="0" lang="en-US" sz="1000" b="0" i="0" u="none" strike="noStrike" kern="1200" cap="none" spc="0" normalizeH="0" baseline="0" dirty="0" smtClean="0">
                <a:ln>
                  <a:noFill/>
                </a:ln>
                <a:solidFill>
                  <a:srgbClr val="000000"/>
                </a:solidFill>
                <a:effectLst/>
                <a:uLnTx/>
                <a:uFillTx/>
                <a:latin typeface="Arial" panose="020B0604020202020204" pitchFamily="34" charset="0"/>
                <a:ea typeface="+mn-ea"/>
                <a:cs typeface="+mn-cs"/>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10000"/>
              </a:lnSpc>
              <a:spcBef>
                <a:spcPts val="1800"/>
              </a:spcBef>
              <a:spcAft>
                <a:spcPts val="200"/>
              </a:spcAft>
              <a:buClrTx/>
              <a:buSzTx/>
              <a:buFont typeface="Segoe UI" panose="020B0502040204020203" pitchFamily="34" charset="0"/>
              <a:buChar char="​"/>
              <a:tabLst/>
              <a:defRPr/>
            </a:pPr>
            <a:r>
              <a:rPr kumimoji="0" lang="en-US" sz="1000" b="1" i="0" u="none" strike="noStrike" kern="1200" cap="none" spc="0" normalizeH="0" baseline="0" noProof="0" dirty="0">
                <a:ln>
                  <a:noFill/>
                </a:ln>
                <a:solidFill>
                  <a:srgbClr val="000000"/>
                </a:solidFill>
                <a:effectLst/>
                <a:uLnTx/>
                <a:uFillTx/>
                <a:latin typeface="PW Centra No2"/>
                <a:ea typeface="+mn-ea"/>
                <a:cs typeface="+mn-cs"/>
              </a:rPr>
              <a:t>Type project name here. Hit enter, then tab to enter location below.</a:t>
            </a:r>
            <a:endParaRPr lang="en-US" dirty="0"/>
          </a:p>
          <a:p>
            <a:pPr marL="0" marR="0" lvl="1" indent="0" algn="l" defTabSz="914400" rtl="0" eaLnBrk="1" fontAlgn="auto" latinLnBrk="0" hangingPunct="1">
              <a:lnSpc>
                <a:spcPct val="110000"/>
              </a:lnSpc>
              <a:spcBef>
                <a:spcPts val="0"/>
              </a:spcBef>
              <a:spcAft>
                <a:spcPts val="200"/>
              </a:spcAft>
              <a:buClrTx/>
              <a:buSzTx/>
              <a:buFont typeface="Segoe UI" panose="020B0502040204020203" pitchFamily="34" charset="0"/>
              <a:buChar char="​"/>
              <a:tabLst/>
              <a:defRPr/>
            </a:pPr>
            <a:r>
              <a:rPr lang="en-US" dirty="0"/>
              <a:t>Second level</a:t>
            </a:r>
          </a:p>
        </p:txBody>
      </p:sp>
    </p:spTree>
    <p:extLst>
      <p:ext uri="{BB962C8B-B14F-4D97-AF65-F5344CB8AC3E}">
        <p14:creationId xmlns:p14="http://schemas.microsoft.com/office/powerpoint/2010/main" val="4218727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DEA5BD-C8F7-4122-B7D8-E00E3457C0E4}"/>
              </a:ext>
            </a:extLst>
          </p:cNvPr>
          <p:cNvSpPr/>
          <p:nvPr userDrawn="1"/>
        </p:nvSpPr>
        <p:spPr>
          <a:xfrm>
            <a:off x="12303210" y="-1"/>
            <a:ext cx="1326292" cy="33612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050" dirty="0">
                <a:solidFill>
                  <a:schemeClr val="tx1"/>
                </a:solidFill>
                <a:latin typeface="Arial" panose="020B0604020202020204" pitchFamily="34" charset="0"/>
              </a:rPr>
              <a:t>To access sub-level formatting in placeholders, use “tab” or increase /decrease list level on the Home tab.</a:t>
            </a:r>
          </a:p>
          <a:p>
            <a:pPr algn="l"/>
            <a:endParaRPr lang="en-US" sz="1050" dirty="0">
              <a:solidFill>
                <a:schemeClr val="tx1"/>
              </a:solidFill>
              <a:latin typeface="Arial" panose="020B0604020202020204" pitchFamily="34" charset="0"/>
            </a:endParaRPr>
          </a:p>
          <a:p>
            <a:pPr algn="l"/>
            <a:endParaRPr lang="en-US" sz="1050" dirty="0">
              <a:solidFill>
                <a:schemeClr val="tx1"/>
              </a:solidFill>
              <a:latin typeface="Arial" panose="020B0604020202020204" pitchFamily="34" charset="0"/>
            </a:endParaRPr>
          </a:p>
          <a:p>
            <a:pPr algn="l">
              <a:spcBef>
                <a:spcPts val="600"/>
              </a:spcBef>
            </a:pPr>
            <a:r>
              <a:rPr lang="en-US" sz="1050" dirty="0">
                <a:solidFill>
                  <a:schemeClr val="tx1"/>
                </a:solidFill>
                <a:latin typeface="Arial" panose="020B0604020202020204" pitchFamily="34" charset="0"/>
              </a:rPr>
              <a:t>Samples of sub-levels used in template: </a:t>
            </a:r>
          </a:p>
          <a:p>
            <a:pPr algn="l">
              <a:spcBef>
                <a:spcPts val="600"/>
              </a:spcBef>
            </a:pPr>
            <a:r>
              <a:rPr lang="en-US" sz="1050" b="1" dirty="0">
                <a:solidFill>
                  <a:schemeClr val="tx1"/>
                </a:solidFill>
                <a:latin typeface="Arial" panose="020B0604020202020204" pitchFamily="34" charset="0"/>
              </a:rPr>
              <a:t>Level 1</a:t>
            </a:r>
          </a:p>
          <a:p>
            <a:pPr algn="l"/>
            <a:r>
              <a:rPr lang="en-US" sz="1050" dirty="0">
                <a:solidFill>
                  <a:schemeClr val="tx1"/>
                </a:solidFill>
                <a:latin typeface="Arial" panose="020B0604020202020204" pitchFamily="34" charset="0"/>
              </a:rPr>
              <a:t>Level 2</a:t>
            </a:r>
          </a:p>
          <a:p>
            <a:pPr algn="l"/>
            <a:endParaRPr lang="en-US" sz="1050" dirty="0">
              <a:solidFill>
                <a:schemeClr val="tx1"/>
              </a:solidFill>
              <a:latin typeface="Arial" panose="020B0604020202020204" pitchFamily="34" charset="0"/>
            </a:endParaRPr>
          </a:p>
          <a:p>
            <a:pPr algn="l"/>
            <a:r>
              <a:rPr lang="en-US" sz="1050" b="1" dirty="0">
                <a:solidFill>
                  <a:schemeClr val="tx1"/>
                </a:solidFill>
                <a:latin typeface="Arial" panose="020B0604020202020204" pitchFamily="34" charset="0"/>
                <a:cs typeface="Arial" panose="020B0604020202020204" pitchFamily="34" charset="0"/>
              </a:rPr>
              <a:t>― Level 1</a:t>
            </a:r>
          </a:p>
          <a:p>
            <a:pPr algn="l"/>
            <a:r>
              <a:rPr lang="en-US" sz="1050" dirty="0">
                <a:solidFill>
                  <a:schemeClr val="tx1"/>
                </a:solidFill>
                <a:latin typeface="Arial" panose="020B0604020202020204" pitchFamily="34" charset="0"/>
                <a:cs typeface="Arial" panose="020B0604020202020204" pitchFamily="34" charset="0"/>
              </a:rPr>
              <a:t>Level 2</a:t>
            </a:r>
          </a:p>
          <a:p>
            <a:pPr algn="l"/>
            <a:endParaRPr lang="en-US" sz="1050" dirty="0">
              <a:solidFill>
                <a:schemeClr val="tx1"/>
              </a:solidFill>
              <a:latin typeface="Arial" panose="020B0604020202020204" pitchFamily="34" charset="0"/>
              <a:cs typeface="Arial" panose="020B0604020202020204" pitchFamily="34" charset="0"/>
            </a:endParaRPr>
          </a:p>
          <a:p>
            <a:pPr algn="l"/>
            <a:r>
              <a:rPr lang="en-US" sz="1050" b="1" dirty="0">
                <a:solidFill>
                  <a:schemeClr val="tx1"/>
                </a:solidFill>
                <a:latin typeface="Arial" panose="020B0604020202020204" pitchFamily="34" charset="0"/>
                <a:cs typeface="Arial" panose="020B0604020202020204" pitchFamily="34" charset="0"/>
              </a:rPr>
              <a:t>Level 1</a:t>
            </a:r>
          </a:p>
          <a:p>
            <a:pPr algn="l"/>
            <a:r>
              <a:rPr lang="en-US" sz="1050" dirty="0">
                <a:solidFill>
                  <a:schemeClr val="tx1"/>
                </a:solidFill>
                <a:latin typeface="Arial" panose="020B0604020202020204" pitchFamily="34" charset="0"/>
                <a:cs typeface="Arial" panose="020B0604020202020204" pitchFamily="34" charset="0"/>
              </a:rPr>
              <a:t>– Level 2</a:t>
            </a:r>
            <a:endParaRPr lang="en-US" sz="1050" dirty="0">
              <a:solidFill>
                <a:schemeClr val="tx1"/>
              </a:solidFill>
              <a:latin typeface="Arial" panose="020B0604020202020204" pitchFamily="34" charset="0"/>
            </a:endParaRPr>
          </a:p>
          <a:p>
            <a:pPr algn="l"/>
            <a:endParaRPr lang="en-US" sz="1050" dirty="0">
              <a:solidFill>
                <a:schemeClr val="tx1"/>
              </a:solidFill>
              <a:latin typeface="Arial" panose="020B0604020202020204" pitchFamily="34" charset="0"/>
            </a:endParaRPr>
          </a:p>
        </p:txBody>
      </p:sp>
      <p:sp>
        <p:nvSpPr>
          <p:cNvPr id="2" name="Title Placeholder 1">
            <a:extLst>
              <a:ext uri="{FF2B5EF4-FFF2-40B4-BE49-F238E27FC236}">
                <a16:creationId xmlns:a16="http://schemas.microsoft.com/office/drawing/2014/main" id="{17877B0D-EB12-4461-9CBC-EBAEF28D12A6}"/>
              </a:ext>
            </a:extLst>
          </p:cNvPr>
          <p:cNvSpPr>
            <a:spLocks noGrp="1"/>
          </p:cNvSpPr>
          <p:nvPr>
            <p:ph type="title"/>
          </p:nvPr>
        </p:nvSpPr>
        <p:spPr>
          <a:xfrm>
            <a:off x="457200" y="457200"/>
            <a:ext cx="5641848" cy="246888"/>
          </a:xfrm>
          <a:prstGeom prst="rect">
            <a:avLst/>
          </a:prstGeom>
        </p:spPr>
        <p:txBody>
          <a:bodyPr vert="horz" lIns="0" tIns="0" rIns="0" bIns="0" rtlCol="0" anchor="t">
            <a:spAutoFit/>
          </a:bodyPr>
          <a:lstStyle/>
          <a:p>
            <a:r>
              <a:rPr lang="en-US" dirty="0"/>
              <a:t>Click to edit Master title style</a:t>
            </a:r>
          </a:p>
        </p:txBody>
      </p:sp>
      <p:sp>
        <p:nvSpPr>
          <p:cNvPr id="3" name="Text Placeholder 2">
            <a:extLst>
              <a:ext uri="{FF2B5EF4-FFF2-40B4-BE49-F238E27FC236}">
                <a16:creationId xmlns:a16="http://schemas.microsoft.com/office/drawing/2014/main" id="{F3853F14-36F2-47C9-ADDF-5FD29A54BD1C}"/>
              </a:ext>
            </a:extLst>
          </p:cNvPr>
          <p:cNvSpPr>
            <a:spLocks noGrp="1"/>
          </p:cNvSpPr>
          <p:nvPr>
            <p:ph type="body" idx="1"/>
          </p:nvPr>
        </p:nvSpPr>
        <p:spPr>
          <a:xfrm>
            <a:off x="463923" y="1562099"/>
            <a:ext cx="11270877" cy="483870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4376D7B-2198-4543-AD74-DD8644AF5DA1}"/>
              </a:ext>
            </a:extLst>
          </p:cNvPr>
          <p:cNvSpPr>
            <a:spLocks noGrp="1"/>
          </p:cNvSpPr>
          <p:nvPr>
            <p:ph type="ftr" sz="quarter" idx="3"/>
          </p:nvPr>
        </p:nvSpPr>
        <p:spPr>
          <a:xfrm>
            <a:off x="4216400" y="6410137"/>
            <a:ext cx="7518400" cy="365124"/>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1B508B47-ECEF-4D3C-AD36-BC64317C85E8}"/>
              </a:ext>
            </a:extLst>
          </p:cNvPr>
          <p:cNvSpPr>
            <a:spLocks noGrp="1"/>
          </p:cNvSpPr>
          <p:nvPr>
            <p:ph type="sldNum" sz="quarter" idx="4"/>
          </p:nvPr>
        </p:nvSpPr>
        <p:spPr>
          <a:xfrm>
            <a:off x="11734800" y="6410137"/>
            <a:ext cx="457200" cy="365125"/>
          </a:xfrm>
          <a:prstGeom prst="rect">
            <a:avLst/>
          </a:prstGeom>
        </p:spPr>
        <p:txBody>
          <a:bodyPr vert="horz" lIns="91440" tIns="45720" rIns="91440" bIns="45720" rtlCol="0" anchor="ctr"/>
          <a:lstStyle>
            <a:lvl1pPr algn="ctr">
              <a:defRPr sz="900" b="1">
                <a:solidFill>
                  <a:schemeClr val="tx1"/>
                </a:solidFill>
                <a:latin typeface="Arial" panose="020B0604020202020204" pitchFamily="34" charset="0"/>
              </a:defRPr>
            </a:lvl1pPr>
          </a:lstStyle>
          <a:p>
            <a:fld id="{DD7C5E4E-CFDF-4048-AADC-D61B5EC07D91}" type="slidenum">
              <a:rPr lang="en-US" smtClean="0"/>
              <a:pPr/>
              <a:t>‹#›</a:t>
            </a:fld>
            <a:endParaRPr lang="en-US" dirty="0"/>
          </a:p>
        </p:txBody>
      </p:sp>
      <p:sp>
        <p:nvSpPr>
          <p:cNvPr id="16" name="Date Placeholder 15">
            <a:extLst>
              <a:ext uri="{FF2B5EF4-FFF2-40B4-BE49-F238E27FC236}">
                <a16:creationId xmlns:a16="http://schemas.microsoft.com/office/drawing/2014/main" id="{DECC25D3-2C76-4CF6-A135-5ACA1445314F}"/>
              </a:ext>
            </a:extLst>
          </p:cNvPr>
          <p:cNvSpPr>
            <a:spLocks noGrp="1"/>
          </p:cNvSpPr>
          <p:nvPr>
            <p:ph type="dt" sz="half" idx="2"/>
          </p:nvPr>
        </p:nvSpPr>
        <p:spPr>
          <a:xfrm>
            <a:off x="0" y="-57482"/>
            <a:ext cx="457200" cy="45719"/>
          </a:xfrm>
          <a:prstGeom prst="rect">
            <a:avLst/>
          </a:prstGeom>
        </p:spPr>
        <p:txBody>
          <a:bodyPr vert="horz" lIns="0" tIns="0" rIns="0" bIns="0" rtlCol="0" anchor="t"/>
          <a:lstStyle>
            <a:lvl1pPr algn="l">
              <a:defRPr sz="100">
                <a:solidFill>
                  <a:schemeClr val="bg2"/>
                </a:solidFill>
                <a:latin typeface="Arial" panose="020B0604020202020204" pitchFamily="34" charset="0"/>
              </a:defRPr>
            </a:lvl1pPr>
          </a:lstStyle>
          <a:p>
            <a:endParaRPr lang="en-US" dirty="0"/>
          </a:p>
        </p:txBody>
      </p:sp>
      <p:cxnSp>
        <p:nvCxnSpPr>
          <p:cNvPr id="24" name="Straight Connector 23">
            <a:extLst>
              <a:ext uri="{FF2B5EF4-FFF2-40B4-BE49-F238E27FC236}">
                <a16:creationId xmlns:a16="http://schemas.microsoft.com/office/drawing/2014/main" id="{9A937D6F-F661-4C68-A839-897441A18175}"/>
              </a:ext>
            </a:extLst>
          </p:cNvPr>
          <p:cNvCxnSpPr/>
          <p:nvPr userDrawn="1"/>
        </p:nvCxnSpPr>
        <p:spPr>
          <a:xfrm>
            <a:off x="12388052" y="2377706"/>
            <a:ext cx="11349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CAADEB-0DEE-462F-ACF9-0D9F063A5EB1}"/>
              </a:ext>
            </a:extLst>
          </p:cNvPr>
          <p:cNvCxnSpPr/>
          <p:nvPr userDrawn="1"/>
        </p:nvCxnSpPr>
        <p:spPr>
          <a:xfrm>
            <a:off x="12388052" y="2855584"/>
            <a:ext cx="11349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244BA743-816A-4AE3-97A8-8410AA726BA1}"/>
              </a:ext>
            </a:extLst>
          </p:cNvPr>
          <p:cNvPicPr>
            <a:picLocks noChangeAspect="1"/>
          </p:cNvPicPr>
          <p:nvPr userDrawn="1"/>
        </p:nvPicPr>
        <p:blipFill>
          <a:blip r:embed="rId57"/>
          <a:stretch>
            <a:fillRect/>
          </a:stretch>
        </p:blipFill>
        <p:spPr>
          <a:xfrm>
            <a:off x="12388052" y="1041943"/>
            <a:ext cx="447619" cy="219048"/>
          </a:xfrm>
          <a:prstGeom prst="rect">
            <a:avLst/>
          </a:prstGeom>
        </p:spPr>
      </p:pic>
    </p:spTree>
    <p:extLst>
      <p:ext uri="{BB962C8B-B14F-4D97-AF65-F5344CB8AC3E}">
        <p14:creationId xmlns:p14="http://schemas.microsoft.com/office/powerpoint/2010/main" val="1037958836"/>
      </p:ext>
    </p:extLst>
  </p:cSld>
  <p:clrMap bg1="lt1" tx1="dk1" bg2="lt2" tx2="dk2" accent1="accent1" accent2="accent2" accent3="accent3" accent4="accent4" accent5="accent5" accent6="accent6" hlink="hlink" folHlink="folHlink"/>
  <p:sldLayoutIdLst>
    <p:sldLayoutId id="2147483716" r:id="rId1"/>
    <p:sldLayoutId id="2147483674" r:id="rId2"/>
    <p:sldLayoutId id="2147483669" r:id="rId3"/>
    <p:sldLayoutId id="2147483742" r:id="rId4"/>
    <p:sldLayoutId id="2147483741" r:id="rId5"/>
    <p:sldLayoutId id="2147483743" r:id="rId6"/>
    <p:sldLayoutId id="2147483745" r:id="rId7"/>
    <p:sldLayoutId id="2147483727" r:id="rId8"/>
    <p:sldLayoutId id="2147483728" r:id="rId9"/>
    <p:sldLayoutId id="2147483678" r:id="rId10"/>
    <p:sldLayoutId id="2147483731" r:id="rId11"/>
    <p:sldLayoutId id="2147483735" r:id="rId12"/>
    <p:sldLayoutId id="2147483717" r:id="rId13"/>
    <p:sldLayoutId id="2147483673" r:id="rId14"/>
    <p:sldLayoutId id="2147483740" r:id="rId15"/>
    <p:sldLayoutId id="2147483746" r:id="rId16"/>
    <p:sldLayoutId id="2147483747" r:id="rId17"/>
    <p:sldLayoutId id="2147483677" r:id="rId18"/>
    <p:sldLayoutId id="2147483733" r:id="rId19"/>
    <p:sldLayoutId id="2147483682" r:id="rId20"/>
    <p:sldLayoutId id="2147483738" r:id="rId21"/>
    <p:sldLayoutId id="2147483739" r:id="rId22"/>
    <p:sldLayoutId id="2147483683" r:id="rId23"/>
    <p:sldLayoutId id="2147483748" r:id="rId24"/>
    <p:sldLayoutId id="2147483684" r:id="rId25"/>
    <p:sldLayoutId id="2147483729" r:id="rId26"/>
    <p:sldLayoutId id="2147483679" r:id="rId27"/>
    <p:sldLayoutId id="2147483680" r:id="rId28"/>
    <p:sldLayoutId id="2147483718" r:id="rId29"/>
    <p:sldLayoutId id="2147483720" r:id="rId30"/>
    <p:sldLayoutId id="2147483711" r:id="rId31"/>
    <p:sldLayoutId id="2147483721" r:id="rId32"/>
    <p:sldLayoutId id="2147483681" r:id="rId33"/>
    <p:sldLayoutId id="2147483736" r:id="rId34"/>
    <p:sldLayoutId id="2147483737"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744" r:id="rId45"/>
    <p:sldLayoutId id="2147483697" r:id="rId46"/>
    <p:sldLayoutId id="2147483661" r:id="rId47"/>
    <p:sldLayoutId id="2147483662" r:id="rId48"/>
    <p:sldLayoutId id="2147483663" r:id="rId49"/>
    <p:sldLayoutId id="2147483664" r:id="rId50"/>
    <p:sldLayoutId id="2147483665" r:id="rId51"/>
    <p:sldLayoutId id="2147483666" r:id="rId52"/>
    <p:sldLayoutId id="2147483667" r:id="rId53"/>
    <p:sldLayoutId id="2147483668" r:id="rId54"/>
    <p:sldLayoutId id="2147483715"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1600" b="1" kern="1200">
          <a:solidFill>
            <a:schemeClr val="tx1"/>
          </a:solidFill>
          <a:latin typeface="Arial" panose="020B0604020202020204" pitchFamily="34" charset="0"/>
          <a:ea typeface="+mj-ea"/>
          <a:cs typeface="+mj-cs"/>
        </a:defRPr>
      </a:lvl1pPr>
    </p:titleStyle>
    <p:bodyStyle>
      <a:lvl1pPr marL="230188" indent="-230188" algn="l" defTabSz="914400" rtl="0" eaLnBrk="1" latinLnBrk="0" hangingPunct="1">
        <a:lnSpc>
          <a:spcPct val="110000"/>
        </a:lnSpc>
        <a:spcBef>
          <a:spcPts val="1800"/>
        </a:spcBef>
        <a:spcAft>
          <a:spcPts val="30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1257300" indent="-230188" algn="l" defTabSz="914400" rtl="0" eaLnBrk="1" latinLnBrk="0" hangingPunct="1">
        <a:lnSpc>
          <a:spcPct val="110000"/>
        </a:lnSpc>
        <a:spcBef>
          <a:spcPts val="300"/>
        </a:spcBef>
        <a:spcAft>
          <a:spcPts val="300"/>
        </a:spcAft>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2171700" indent="-227013" algn="l" defTabSz="914400" rtl="0" eaLnBrk="1" latinLnBrk="0" hangingPunct="1">
        <a:lnSpc>
          <a:spcPct val="110000"/>
        </a:lnSpc>
        <a:spcBef>
          <a:spcPts val="300"/>
        </a:spcBef>
        <a:spcAft>
          <a:spcPts val="300"/>
        </a:spcAft>
        <a:buFont typeface="PW Centra No2" pitchFamily="2" charset="0"/>
        <a:buChar char="›"/>
        <a:defRPr sz="1800" kern="1200">
          <a:solidFill>
            <a:schemeClr val="tx1"/>
          </a:solidFill>
          <a:latin typeface="Arial" panose="020B0604020202020204" pitchFamily="34" charset="0"/>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Arial" panose="020B0604020202020204" pitchFamily="34" charset="0"/>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52" userDrawn="1">
          <p15:clr>
            <a:srgbClr val="A4A3A4"/>
          </p15:clr>
        </p15:guide>
        <p15:guide id="2" pos="3840" userDrawn="1">
          <p15:clr>
            <a:srgbClr val="A4A3A4"/>
          </p15:clr>
        </p15:guide>
        <p15:guide id="3" pos="7392" userDrawn="1">
          <p15:clr>
            <a:srgbClr val="F26B43"/>
          </p15:clr>
        </p15:guide>
        <p15:guide id="5" orient="horz" pos="288" userDrawn="1">
          <p15:clr>
            <a:srgbClr val="F26B43"/>
          </p15:clr>
        </p15:guide>
        <p15:guide id="6" orient="horz" pos="4032" userDrawn="1">
          <p15:clr>
            <a:srgbClr val="F26B43"/>
          </p15:clr>
        </p15:guide>
        <p15:guide id="8" pos="288" userDrawn="1">
          <p15:clr>
            <a:srgbClr val="F26B43"/>
          </p15:clr>
        </p15:guide>
        <p15:guide id="9" orient="horz" pos="984" userDrawn="1">
          <p15:clr>
            <a:srgbClr val="A4A3A4"/>
          </p15:clr>
        </p15:guide>
        <p15:guide id="10" pos="2656" userDrawn="1">
          <p15:clr>
            <a:srgbClr val="A4A3A4"/>
          </p15:clr>
        </p15:guide>
        <p15:guide id="11" pos="5019" userDrawn="1">
          <p15:clr>
            <a:srgbClr val="A4A3A4"/>
          </p15:clr>
        </p15:guide>
        <p15:guide id="12" orient="horz" pos="254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1</a:t>
            </a:fld>
            <a:endParaRPr lang="en-US" dirty="0"/>
          </a:p>
        </p:txBody>
      </p:sp>
      <p:sp>
        <p:nvSpPr>
          <p:cNvPr id="3" name="Text Placeholder 2">
            <a:extLst>
              <a:ext uri="{FF2B5EF4-FFF2-40B4-BE49-F238E27FC236}">
                <a16:creationId xmlns:a16="http://schemas.microsoft.com/office/drawing/2014/main" id="{4605B37C-D794-47DE-9F45-E9D9C275DAB5}"/>
              </a:ext>
            </a:extLst>
          </p:cNvPr>
          <p:cNvSpPr>
            <a:spLocks noGrp="1"/>
          </p:cNvSpPr>
          <p:nvPr>
            <p:ph type="body" sz="quarter" idx="25"/>
          </p:nvPr>
        </p:nvSpPr>
        <p:spPr>
          <a:xfrm>
            <a:off x="141747" y="-1414463"/>
            <a:ext cx="11908506" cy="984885"/>
          </a:xfrm>
        </p:spPr>
        <p:txBody>
          <a:bodyPr/>
          <a:lstStyle/>
          <a:p>
            <a:pPr algn="l"/>
            <a:r>
              <a:rPr lang="en-US" sz="3200" dirty="0"/>
              <a:t>Love is seeing God’s heart for things purely. His eyes see the whole story of what He’s </a:t>
            </a:r>
            <a:r>
              <a:rPr lang="en-US" sz="3200"/>
              <a:t>doing.</a:t>
            </a:r>
            <a:endParaRPr lang="en-US" sz="3200" dirty="0"/>
          </a:p>
        </p:txBody>
      </p:sp>
    </p:spTree>
    <p:extLst>
      <p:ext uri="{BB962C8B-B14F-4D97-AF65-F5344CB8AC3E}">
        <p14:creationId xmlns:p14="http://schemas.microsoft.com/office/powerpoint/2010/main" val="384005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10</a:t>
            </a:fld>
            <a:endParaRPr lang="en-US" dirty="0"/>
          </a:p>
        </p:txBody>
      </p:sp>
      <p:pic>
        <p:nvPicPr>
          <p:cNvPr id="7" name="Picture 6" descr="A person sitting on a sidewalk&#10;&#10;Description automatically generated">
            <a:extLst>
              <a:ext uri="{FF2B5EF4-FFF2-40B4-BE49-F238E27FC236}">
                <a16:creationId xmlns:a16="http://schemas.microsoft.com/office/drawing/2014/main" id="{E6B75D20-AECB-4552-AE63-D4104FC5D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520"/>
            <a:ext cx="12192000" cy="9144000"/>
          </a:xfrm>
          <a:prstGeom prst="rect">
            <a:avLst/>
          </a:prstGeom>
        </p:spPr>
      </p:pic>
      <p:sp>
        <p:nvSpPr>
          <p:cNvPr id="8" name="Text Placeholder 2">
            <a:extLst>
              <a:ext uri="{FF2B5EF4-FFF2-40B4-BE49-F238E27FC236}">
                <a16:creationId xmlns:a16="http://schemas.microsoft.com/office/drawing/2014/main" id="{1A785CD9-E9E6-48C4-BF07-F70C9E85BB3D}"/>
              </a:ext>
            </a:extLst>
          </p:cNvPr>
          <p:cNvSpPr>
            <a:spLocks noGrp="1"/>
          </p:cNvSpPr>
          <p:nvPr>
            <p:ph type="body" sz="quarter" idx="25"/>
          </p:nvPr>
        </p:nvSpPr>
        <p:spPr>
          <a:xfrm>
            <a:off x="2288504" y="4501584"/>
            <a:ext cx="5197287" cy="1231106"/>
          </a:xfrm>
        </p:spPr>
        <p:txBody>
          <a:bodyPr/>
          <a:lstStyle/>
          <a:p>
            <a:pPr algn="l"/>
            <a:r>
              <a:rPr lang="en-US" sz="8000" dirty="0">
                <a:solidFill>
                  <a:schemeClr val="bg1"/>
                </a:solidFill>
              </a:rPr>
              <a:t>#FEELS</a:t>
            </a:r>
          </a:p>
        </p:txBody>
      </p:sp>
    </p:spTree>
    <p:extLst>
      <p:ext uri="{BB962C8B-B14F-4D97-AF65-F5344CB8AC3E}">
        <p14:creationId xmlns:p14="http://schemas.microsoft.com/office/powerpoint/2010/main" val="265839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11</a:t>
            </a:fld>
            <a:endParaRPr lang="en-US" dirty="0"/>
          </a:p>
        </p:txBody>
      </p:sp>
      <p:sp>
        <p:nvSpPr>
          <p:cNvPr id="3" name="Text Placeholder 2">
            <a:extLst>
              <a:ext uri="{FF2B5EF4-FFF2-40B4-BE49-F238E27FC236}">
                <a16:creationId xmlns:a16="http://schemas.microsoft.com/office/drawing/2014/main" id="{4605B37C-D794-47DE-9F45-E9D9C275DAB5}"/>
              </a:ext>
            </a:extLst>
          </p:cNvPr>
          <p:cNvSpPr>
            <a:spLocks noGrp="1"/>
          </p:cNvSpPr>
          <p:nvPr>
            <p:ph type="body" sz="quarter" idx="25"/>
          </p:nvPr>
        </p:nvSpPr>
        <p:spPr>
          <a:xfrm>
            <a:off x="141747" y="-1414463"/>
            <a:ext cx="11908506" cy="984885"/>
          </a:xfrm>
        </p:spPr>
        <p:txBody>
          <a:bodyPr/>
          <a:lstStyle/>
          <a:p>
            <a:pPr algn="l"/>
            <a:r>
              <a:rPr lang="en-US" sz="3200" dirty="0"/>
              <a:t>Love is seeing God’s heart for things purely. His eyes see the whole story of what He’s </a:t>
            </a:r>
            <a:r>
              <a:rPr lang="en-US" sz="3200"/>
              <a:t>doing.</a:t>
            </a:r>
            <a:endParaRPr lang="en-US" sz="3200" dirty="0"/>
          </a:p>
        </p:txBody>
      </p:sp>
    </p:spTree>
    <p:extLst>
      <p:ext uri="{BB962C8B-B14F-4D97-AF65-F5344CB8AC3E}">
        <p14:creationId xmlns:p14="http://schemas.microsoft.com/office/powerpoint/2010/main" val="428139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2</a:t>
            </a:fld>
            <a:endParaRPr lang="en-US" dirty="0"/>
          </a:p>
        </p:txBody>
      </p:sp>
      <p:sp>
        <p:nvSpPr>
          <p:cNvPr id="3" name="Text Placeholder 2">
            <a:extLst>
              <a:ext uri="{FF2B5EF4-FFF2-40B4-BE49-F238E27FC236}">
                <a16:creationId xmlns:a16="http://schemas.microsoft.com/office/drawing/2014/main" id="{4605B37C-D794-47DE-9F45-E9D9C275DAB5}"/>
              </a:ext>
            </a:extLst>
          </p:cNvPr>
          <p:cNvSpPr>
            <a:spLocks noGrp="1"/>
          </p:cNvSpPr>
          <p:nvPr>
            <p:ph type="body" sz="quarter" idx="25"/>
          </p:nvPr>
        </p:nvSpPr>
        <p:spPr>
          <a:xfrm>
            <a:off x="588882" y="351234"/>
            <a:ext cx="11014235" cy="6155531"/>
          </a:xfrm>
        </p:spPr>
        <p:txBody>
          <a:bodyPr/>
          <a:lstStyle/>
          <a:p>
            <a:r>
              <a:rPr lang="en-US" sz="20000" dirty="0">
                <a:cs typeface="Arial" panose="020B0604020202020204" pitchFamily="34" charset="0"/>
              </a:rPr>
              <a:t>FIRST LOVE</a:t>
            </a:r>
          </a:p>
        </p:txBody>
      </p:sp>
    </p:spTree>
    <p:extLst>
      <p:ext uri="{BB962C8B-B14F-4D97-AF65-F5344CB8AC3E}">
        <p14:creationId xmlns:p14="http://schemas.microsoft.com/office/powerpoint/2010/main" val="365308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3</a:t>
            </a:fld>
            <a:endParaRPr lang="en-US" dirty="0"/>
          </a:p>
        </p:txBody>
      </p:sp>
      <p:sp>
        <p:nvSpPr>
          <p:cNvPr id="3" name="Text Placeholder 2">
            <a:extLst>
              <a:ext uri="{FF2B5EF4-FFF2-40B4-BE49-F238E27FC236}">
                <a16:creationId xmlns:a16="http://schemas.microsoft.com/office/drawing/2014/main" id="{4605B37C-D794-47DE-9F45-E9D9C275DAB5}"/>
              </a:ext>
            </a:extLst>
          </p:cNvPr>
          <p:cNvSpPr>
            <a:spLocks noGrp="1"/>
          </p:cNvSpPr>
          <p:nvPr>
            <p:ph type="body" sz="quarter" idx="25"/>
          </p:nvPr>
        </p:nvSpPr>
        <p:spPr>
          <a:xfrm>
            <a:off x="141747" y="-1414463"/>
            <a:ext cx="11908506" cy="984885"/>
          </a:xfrm>
        </p:spPr>
        <p:txBody>
          <a:bodyPr/>
          <a:lstStyle/>
          <a:p>
            <a:pPr algn="l"/>
            <a:r>
              <a:rPr lang="en-US" sz="3200" dirty="0"/>
              <a:t>Love is seeing God’s heart for things purely. His eyes see the whole story of what He’s </a:t>
            </a:r>
            <a:r>
              <a:rPr lang="en-US" sz="3200"/>
              <a:t>doing.</a:t>
            </a:r>
            <a:endParaRPr lang="en-US" sz="3200" dirty="0"/>
          </a:p>
        </p:txBody>
      </p:sp>
    </p:spTree>
    <p:extLst>
      <p:ext uri="{BB962C8B-B14F-4D97-AF65-F5344CB8AC3E}">
        <p14:creationId xmlns:p14="http://schemas.microsoft.com/office/powerpoint/2010/main" val="88088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4</a:t>
            </a:fld>
            <a:endParaRPr lang="en-US" dirty="0"/>
          </a:p>
        </p:txBody>
      </p:sp>
      <p:sp>
        <p:nvSpPr>
          <p:cNvPr id="3" name="Text Placeholder 2">
            <a:extLst>
              <a:ext uri="{FF2B5EF4-FFF2-40B4-BE49-F238E27FC236}">
                <a16:creationId xmlns:a16="http://schemas.microsoft.com/office/drawing/2014/main" id="{4605B37C-D794-47DE-9F45-E9D9C275DAB5}"/>
              </a:ext>
            </a:extLst>
          </p:cNvPr>
          <p:cNvSpPr>
            <a:spLocks noGrp="1"/>
          </p:cNvSpPr>
          <p:nvPr>
            <p:ph type="body" sz="quarter" idx="25"/>
          </p:nvPr>
        </p:nvSpPr>
        <p:spPr>
          <a:xfrm>
            <a:off x="278480" y="253013"/>
            <a:ext cx="4814515" cy="618857"/>
          </a:xfrm>
        </p:spPr>
        <p:txBody>
          <a:bodyPr/>
          <a:lstStyle/>
          <a:p>
            <a:pPr algn="l"/>
            <a:r>
              <a:rPr lang="en-US" sz="3200" dirty="0"/>
              <a:t>EPHESIANS 4:11-16 NLT</a:t>
            </a:r>
          </a:p>
        </p:txBody>
      </p:sp>
      <p:sp>
        <p:nvSpPr>
          <p:cNvPr id="4" name="Text Placeholder 2">
            <a:extLst>
              <a:ext uri="{FF2B5EF4-FFF2-40B4-BE49-F238E27FC236}">
                <a16:creationId xmlns:a16="http://schemas.microsoft.com/office/drawing/2014/main" id="{3A0902B9-B2EF-425D-8594-C743F3B37F30}"/>
              </a:ext>
            </a:extLst>
          </p:cNvPr>
          <p:cNvSpPr txBox="1">
            <a:spLocks/>
          </p:cNvSpPr>
          <p:nvPr/>
        </p:nvSpPr>
        <p:spPr>
          <a:xfrm>
            <a:off x="778209" y="1176371"/>
            <a:ext cx="10481669" cy="3385542"/>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1200"/>
              </a:spcAft>
              <a:buFont typeface="Segoe UI" panose="020B0502040204020203" pitchFamily="34" charset="0"/>
              <a:buNone/>
              <a:defRPr sz="5400" b="1" kern="1200" baseline="0">
                <a:solidFill>
                  <a:schemeClr val="tx1"/>
                </a:solidFill>
                <a:latin typeface="Arial" panose="020B0604020202020204" pitchFamily="34" charset="0"/>
                <a:ea typeface="PW Centra No2" pitchFamily="2" charset="0"/>
                <a:cs typeface="+mn-cs"/>
              </a:defRPr>
            </a:lvl1pPr>
            <a:lvl2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2pPr>
            <a:lvl3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3pPr>
            <a:lvl4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4pPr>
            <a:lvl5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dirty="0"/>
              <a:t>13</a:t>
            </a:r>
            <a:r>
              <a:rPr lang="en-US" sz="4400" dirty="0"/>
              <a:t> …until we all come to such unity in our faith and knowledge of God’s Son that we will be mature in the Lord, </a:t>
            </a:r>
            <a:r>
              <a:rPr lang="en-US" sz="4400" i="1" dirty="0"/>
              <a:t>measuring up to the full and complete standard of Christ.</a:t>
            </a:r>
          </a:p>
        </p:txBody>
      </p:sp>
    </p:spTree>
    <p:extLst>
      <p:ext uri="{BB962C8B-B14F-4D97-AF65-F5344CB8AC3E}">
        <p14:creationId xmlns:p14="http://schemas.microsoft.com/office/powerpoint/2010/main" val="246684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5</a:t>
            </a:fld>
            <a:endParaRPr lang="en-US" dirty="0"/>
          </a:p>
        </p:txBody>
      </p:sp>
      <p:sp>
        <p:nvSpPr>
          <p:cNvPr id="3" name="Text Placeholder 2">
            <a:extLst>
              <a:ext uri="{FF2B5EF4-FFF2-40B4-BE49-F238E27FC236}">
                <a16:creationId xmlns:a16="http://schemas.microsoft.com/office/drawing/2014/main" id="{4605B37C-D794-47DE-9F45-E9D9C275DAB5}"/>
              </a:ext>
            </a:extLst>
          </p:cNvPr>
          <p:cNvSpPr>
            <a:spLocks noGrp="1"/>
          </p:cNvSpPr>
          <p:nvPr>
            <p:ph type="body" sz="quarter" idx="25"/>
          </p:nvPr>
        </p:nvSpPr>
        <p:spPr>
          <a:xfrm>
            <a:off x="278480" y="253013"/>
            <a:ext cx="5526897" cy="501900"/>
          </a:xfrm>
        </p:spPr>
        <p:txBody>
          <a:bodyPr/>
          <a:lstStyle/>
          <a:p>
            <a:pPr algn="l"/>
            <a:r>
              <a:rPr lang="en-US" sz="3200" dirty="0"/>
              <a:t>EPHESIANS 4:11-16 NLT</a:t>
            </a:r>
          </a:p>
        </p:txBody>
      </p:sp>
      <p:sp>
        <p:nvSpPr>
          <p:cNvPr id="4" name="Text Placeholder 2">
            <a:extLst>
              <a:ext uri="{FF2B5EF4-FFF2-40B4-BE49-F238E27FC236}">
                <a16:creationId xmlns:a16="http://schemas.microsoft.com/office/drawing/2014/main" id="{3A0902B9-B2EF-425D-8594-C743F3B37F30}"/>
              </a:ext>
            </a:extLst>
          </p:cNvPr>
          <p:cNvSpPr txBox="1">
            <a:spLocks/>
          </p:cNvSpPr>
          <p:nvPr/>
        </p:nvSpPr>
        <p:spPr>
          <a:xfrm>
            <a:off x="778209" y="1176371"/>
            <a:ext cx="10481669" cy="3385542"/>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1200"/>
              </a:spcAft>
              <a:buFont typeface="Segoe UI" panose="020B0502040204020203" pitchFamily="34" charset="0"/>
              <a:buNone/>
              <a:defRPr sz="5400" b="1" kern="1200" baseline="0">
                <a:solidFill>
                  <a:schemeClr val="tx1"/>
                </a:solidFill>
                <a:latin typeface="Arial" panose="020B0604020202020204" pitchFamily="34" charset="0"/>
                <a:ea typeface="PW Centra No2" pitchFamily="2" charset="0"/>
                <a:cs typeface="+mn-cs"/>
              </a:defRPr>
            </a:lvl1pPr>
            <a:lvl2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2pPr>
            <a:lvl3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3pPr>
            <a:lvl4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4pPr>
            <a:lvl5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dirty="0"/>
              <a:t>16</a:t>
            </a:r>
            <a:r>
              <a:rPr lang="en-US" sz="4400" dirty="0"/>
              <a:t> He makes the whole body fit together perfectly. As each part does its own special work, it helps the other parts grow, so that the whole body is healthy and growing and full of love.</a:t>
            </a:r>
          </a:p>
        </p:txBody>
      </p:sp>
    </p:spTree>
    <p:extLst>
      <p:ext uri="{BB962C8B-B14F-4D97-AF65-F5344CB8AC3E}">
        <p14:creationId xmlns:p14="http://schemas.microsoft.com/office/powerpoint/2010/main" val="128965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6</a:t>
            </a:fld>
            <a:endParaRPr lang="en-US" dirty="0"/>
          </a:p>
        </p:txBody>
      </p:sp>
      <p:sp>
        <p:nvSpPr>
          <p:cNvPr id="3" name="Text Placeholder 2">
            <a:extLst>
              <a:ext uri="{FF2B5EF4-FFF2-40B4-BE49-F238E27FC236}">
                <a16:creationId xmlns:a16="http://schemas.microsoft.com/office/drawing/2014/main" id="{4605B37C-D794-47DE-9F45-E9D9C275DAB5}"/>
              </a:ext>
            </a:extLst>
          </p:cNvPr>
          <p:cNvSpPr>
            <a:spLocks noGrp="1"/>
          </p:cNvSpPr>
          <p:nvPr>
            <p:ph type="body" sz="quarter" idx="25"/>
          </p:nvPr>
        </p:nvSpPr>
        <p:spPr>
          <a:xfrm>
            <a:off x="141747" y="-1414463"/>
            <a:ext cx="11908506" cy="984885"/>
          </a:xfrm>
        </p:spPr>
        <p:txBody>
          <a:bodyPr/>
          <a:lstStyle/>
          <a:p>
            <a:pPr algn="l"/>
            <a:r>
              <a:rPr lang="en-US" sz="3200" dirty="0"/>
              <a:t>Love is seeing God’s heart for things purely. His eyes see the whole story of what He’s </a:t>
            </a:r>
            <a:r>
              <a:rPr lang="en-US" sz="3200"/>
              <a:t>doing.</a:t>
            </a:r>
            <a:endParaRPr lang="en-US" sz="3200" dirty="0"/>
          </a:p>
        </p:txBody>
      </p:sp>
    </p:spTree>
    <p:extLst>
      <p:ext uri="{BB962C8B-B14F-4D97-AF65-F5344CB8AC3E}">
        <p14:creationId xmlns:p14="http://schemas.microsoft.com/office/powerpoint/2010/main" val="389557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7</a:t>
            </a:fld>
            <a:endParaRPr lang="en-US" dirty="0"/>
          </a:p>
        </p:txBody>
      </p:sp>
      <p:sp>
        <p:nvSpPr>
          <p:cNvPr id="3" name="Text Placeholder 2">
            <a:extLst>
              <a:ext uri="{FF2B5EF4-FFF2-40B4-BE49-F238E27FC236}">
                <a16:creationId xmlns:a16="http://schemas.microsoft.com/office/drawing/2014/main" id="{4605B37C-D794-47DE-9F45-E9D9C275DAB5}"/>
              </a:ext>
            </a:extLst>
          </p:cNvPr>
          <p:cNvSpPr>
            <a:spLocks noGrp="1"/>
          </p:cNvSpPr>
          <p:nvPr>
            <p:ph type="body" sz="quarter" idx="25"/>
          </p:nvPr>
        </p:nvSpPr>
        <p:spPr>
          <a:xfrm>
            <a:off x="278480" y="253013"/>
            <a:ext cx="5197287" cy="501900"/>
          </a:xfrm>
        </p:spPr>
        <p:txBody>
          <a:bodyPr/>
          <a:lstStyle/>
          <a:p>
            <a:pPr algn="l"/>
            <a:r>
              <a:rPr lang="en-US" sz="3200" dirty="0"/>
              <a:t>REVELATIONS 2:2-5 NIV</a:t>
            </a:r>
          </a:p>
        </p:txBody>
      </p:sp>
      <p:sp>
        <p:nvSpPr>
          <p:cNvPr id="4" name="Text Placeholder 2">
            <a:extLst>
              <a:ext uri="{FF2B5EF4-FFF2-40B4-BE49-F238E27FC236}">
                <a16:creationId xmlns:a16="http://schemas.microsoft.com/office/drawing/2014/main" id="{3A0902B9-B2EF-425D-8594-C743F3B37F30}"/>
              </a:ext>
            </a:extLst>
          </p:cNvPr>
          <p:cNvSpPr txBox="1">
            <a:spLocks/>
          </p:cNvSpPr>
          <p:nvPr/>
        </p:nvSpPr>
        <p:spPr>
          <a:xfrm>
            <a:off x="855165" y="993269"/>
            <a:ext cx="10481669" cy="5416868"/>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1200"/>
              </a:spcAft>
              <a:buFont typeface="Segoe UI" panose="020B0502040204020203" pitchFamily="34" charset="0"/>
              <a:buNone/>
              <a:defRPr sz="5400" b="1" kern="1200" baseline="0">
                <a:solidFill>
                  <a:schemeClr val="tx1"/>
                </a:solidFill>
                <a:latin typeface="Arial" panose="020B0604020202020204" pitchFamily="34" charset="0"/>
                <a:ea typeface="PW Centra No2" pitchFamily="2" charset="0"/>
                <a:cs typeface="+mn-cs"/>
              </a:defRPr>
            </a:lvl1pPr>
            <a:lvl2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2pPr>
            <a:lvl3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3pPr>
            <a:lvl4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4pPr>
            <a:lvl5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dirty="0"/>
              <a:t>2 </a:t>
            </a:r>
            <a:r>
              <a:rPr lang="en-US" sz="4400" dirty="0"/>
              <a:t>I know your deeds, your hard work and your perseverance. I know that you cannot tolerate wicked people, that you have tested those who claim to be apostles but are not, and have found them false. </a:t>
            </a:r>
            <a:r>
              <a:rPr lang="en-US" sz="2800" dirty="0"/>
              <a:t>3</a:t>
            </a:r>
            <a:r>
              <a:rPr lang="en-US" sz="4400" dirty="0"/>
              <a:t> You have persevered and have endured hardships for my name, and have not grown weary.</a:t>
            </a:r>
          </a:p>
        </p:txBody>
      </p:sp>
    </p:spTree>
    <p:extLst>
      <p:ext uri="{BB962C8B-B14F-4D97-AF65-F5344CB8AC3E}">
        <p14:creationId xmlns:p14="http://schemas.microsoft.com/office/powerpoint/2010/main" val="248531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8</a:t>
            </a:fld>
            <a:endParaRPr lang="en-US" dirty="0"/>
          </a:p>
        </p:txBody>
      </p:sp>
      <p:sp>
        <p:nvSpPr>
          <p:cNvPr id="3" name="Text Placeholder 2">
            <a:extLst>
              <a:ext uri="{FF2B5EF4-FFF2-40B4-BE49-F238E27FC236}">
                <a16:creationId xmlns:a16="http://schemas.microsoft.com/office/drawing/2014/main" id="{4605B37C-D794-47DE-9F45-E9D9C275DAB5}"/>
              </a:ext>
            </a:extLst>
          </p:cNvPr>
          <p:cNvSpPr>
            <a:spLocks noGrp="1"/>
          </p:cNvSpPr>
          <p:nvPr>
            <p:ph type="body" sz="quarter" idx="25"/>
          </p:nvPr>
        </p:nvSpPr>
        <p:spPr>
          <a:xfrm>
            <a:off x="278480" y="253013"/>
            <a:ext cx="5197287" cy="501900"/>
          </a:xfrm>
        </p:spPr>
        <p:txBody>
          <a:bodyPr/>
          <a:lstStyle/>
          <a:p>
            <a:pPr algn="l"/>
            <a:r>
              <a:rPr lang="en-US" sz="3200" dirty="0"/>
              <a:t>REVELATIONS 2:2-5 NIV</a:t>
            </a:r>
          </a:p>
        </p:txBody>
      </p:sp>
      <p:sp>
        <p:nvSpPr>
          <p:cNvPr id="4" name="Text Placeholder 2">
            <a:extLst>
              <a:ext uri="{FF2B5EF4-FFF2-40B4-BE49-F238E27FC236}">
                <a16:creationId xmlns:a16="http://schemas.microsoft.com/office/drawing/2014/main" id="{3A0902B9-B2EF-425D-8594-C743F3B37F30}"/>
              </a:ext>
            </a:extLst>
          </p:cNvPr>
          <p:cNvSpPr txBox="1">
            <a:spLocks/>
          </p:cNvSpPr>
          <p:nvPr/>
        </p:nvSpPr>
        <p:spPr>
          <a:xfrm>
            <a:off x="855165" y="993269"/>
            <a:ext cx="10481669" cy="3385542"/>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1200"/>
              </a:spcAft>
              <a:buFont typeface="Segoe UI" panose="020B0502040204020203" pitchFamily="34" charset="0"/>
              <a:buNone/>
              <a:defRPr sz="5400" b="1" kern="1200" baseline="0">
                <a:solidFill>
                  <a:schemeClr val="tx1"/>
                </a:solidFill>
                <a:latin typeface="Arial" panose="020B0604020202020204" pitchFamily="34" charset="0"/>
                <a:ea typeface="PW Centra No2" pitchFamily="2" charset="0"/>
                <a:cs typeface="+mn-cs"/>
              </a:defRPr>
            </a:lvl1pPr>
            <a:lvl2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2pPr>
            <a:lvl3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3pPr>
            <a:lvl4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4pPr>
            <a:lvl5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dirty="0"/>
              <a:t>4</a:t>
            </a:r>
            <a:r>
              <a:rPr lang="en-US" sz="4400" dirty="0"/>
              <a:t> Yet I hold this against you: </a:t>
            </a:r>
            <a:r>
              <a:rPr lang="en-US" sz="4400" dirty="0">
                <a:solidFill>
                  <a:schemeClr val="accent2">
                    <a:lumMod val="40000"/>
                    <a:lumOff val="60000"/>
                  </a:schemeClr>
                </a:solidFill>
              </a:rPr>
              <a:t>You have forsaken the love you had at first. </a:t>
            </a:r>
            <a:r>
              <a:rPr lang="en-US" sz="2800" dirty="0"/>
              <a:t>5</a:t>
            </a:r>
            <a:r>
              <a:rPr lang="en-US" sz="4400" dirty="0"/>
              <a:t> Consider how far you have fallen! Repent and do the things you did at first.</a:t>
            </a:r>
          </a:p>
        </p:txBody>
      </p:sp>
    </p:spTree>
    <p:extLst>
      <p:ext uri="{BB962C8B-B14F-4D97-AF65-F5344CB8AC3E}">
        <p14:creationId xmlns:p14="http://schemas.microsoft.com/office/powerpoint/2010/main" val="264872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23EC1-6543-4841-B877-2BCC5BD3B4B1}"/>
              </a:ext>
            </a:extLst>
          </p:cNvPr>
          <p:cNvSpPr>
            <a:spLocks noGrp="1"/>
          </p:cNvSpPr>
          <p:nvPr>
            <p:ph type="sldNum" sz="quarter" idx="15"/>
          </p:nvPr>
        </p:nvSpPr>
        <p:spPr/>
        <p:txBody>
          <a:bodyPr/>
          <a:lstStyle/>
          <a:p>
            <a:fld id="{DD7C5E4E-CFDF-4048-AADC-D61B5EC07D91}" type="slidenum">
              <a:rPr lang="en-US" smtClean="0"/>
              <a:pPr/>
              <a:t>9</a:t>
            </a:fld>
            <a:endParaRPr lang="en-US" dirty="0"/>
          </a:p>
        </p:txBody>
      </p:sp>
      <p:sp>
        <p:nvSpPr>
          <p:cNvPr id="3" name="Text Placeholder 2">
            <a:extLst>
              <a:ext uri="{FF2B5EF4-FFF2-40B4-BE49-F238E27FC236}">
                <a16:creationId xmlns:a16="http://schemas.microsoft.com/office/drawing/2014/main" id="{4605B37C-D794-47DE-9F45-E9D9C275DAB5}"/>
              </a:ext>
            </a:extLst>
          </p:cNvPr>
          <p:cNvSpPr>
            <a:spLocks noGrp="1"/>
          </p:cNvSpPr>
          <p:nvPr>
            <p:ph type="body" sz="quarter" idx="25"/>
          </p:nvPr>
        </p:nvSpPr>
        <p:spPr>
          <a:xfrm>
            <a:off x="141747" y="-1414463"/>
            <a:ext cx="11908506" cy="984885"/>
          </a:xfrm>
        </p:spPr>
        <p:txBody>
          <a:bodyPr/>
          <a:lstStyle/>
          <a:p>
            <a:pPr algn="l"/>
            <a:r>
              <a:rPr lang="en-US" sz="3200" dirty="0"/>
              <a:t>Love is seeing God’s heart for things purely. His eyes see the whole story of what He’s </a:t>
            </a:r>
            <a:r>
              <a:rPr lang="en-US" sz="3200"/>
              <a:t>doing.</a:t>
            </a:r>
            <a:endParaRPr lang="en-US" sz="3200" dirty="0"/>
          </a:p>
        </p:txBody>
      </p:sp>
    </p:spTree>
    <p:extLst>
      <p:ext uri="{BB962C8B-B14F-4D97-AF65-F5344CB8AC3E}">
        <p14:creationId xmlns:p14="http://schemas.microsoft.com/office/powerpoint/2010/main" val="391852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W Theme 16-9">
  <a:themeElements>
    <a:clrScheme name="pw Color Theme">
      <a:dk1>
        <a:srgbClr val="000000"/>
      </a:dk1>
      <a:lt1>
        <a:srgbClr val="FFFFFF"/>
      </a:lt1>
      <a:dk2>
        <a:srgbClr val="4D4D4F"/>
      </a:dk2>
      <a:lt2>
        <a:srgbClr val="E6E7E8"/>
      </a:lt2>
      <a:accent1>
        <a:srgbClr val="1818A5"/>
      </a:accent1>
      <a:accent2>
        <a:srgbClr val="139B7B"/>
      </a:accent2>
      <a:accent3>
        <a:srgbClr val="808C24"/>
      </a:accent3>
      <a:accent4>
        <a:srgbClr val="6638BD"/>
      </a:accent4>
      <a:accent5>
        <a:srgbClr val="F7CD0F"/>
      </a:accent5>
      <a:accent6>
        <a:srgbClr val="FF4635"/>
      </a:accent6>
      <a:hlink>
        <a:srgbClr val="1818A5"/>
      </a:hlink>
      <a:folHlink>
        <a:srgbClr val="939396"/>
      </a:folHlink>
    </a:clrScheme>
    <a:fontScheme name="pw Font Theme">
      <a:majorFont>
        <a:latin typeface="PW Centra No2"/>
        <a:ea typeface=""/>
        <a:cs typeface=""/>
      </a:majorFont>
      <a:minorFont>
        <a:latin typeface="PW Centra No2"/>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defPPr>
      </a:lstStyle>
    </a:txDef>
  </a:objectDefaults>
  <a:extraClrSchemeLst/>
  <a:custClrLst>
    <a:custClr name="Gray 1">
      <a:srgbClr val="4D4D4F"/>
    </a:custClr>
    <a:custClr name="Blue 1">
      <a:srgbClr val="19305A"/>
    </a:custClr>
    <a:custClr name="Green 1">
      <a:srgbClr val="115740"/>
    </a:custClr>
    <a:custClr name="Red 1">
      <a:srgbClr val="A6093D"/>
    </a:custClr>
    <a:custClr name="Purple 1">
      <a:srgbClr val="440099"/>
    </a:custClr>
    <a:custClr name="Green 1">
      <a:srgbClr val="4A6A1D"/>
    </a:custClr>
    <a:custClr name="BLANK">
      <a:srgbClr val="FFFFFF"/>
    </a:custClr>
    <a:custClr name="BLANK">
      <a:srgbClr val="FFFFFF"/>
    </a:custClr>
    <a:custClr name="BLANK">
      <a:srgbClr val="FFFFFF"/>
    </a:custClr>
    <a:custClr name="BLANK">
      <a:srgbClr val="FFFFFF"/>
    </a:custClr>
    <a:custClr name="Gray 2">
      <a:srgbClr val="6D6E71"/>
    </a:custClr>
    <a:custClr name="Blue 2">
      <a:srgbClr val="1818A5"/>
    </a:custClr>
    <a:custClr name="Green 2">
      <a:srgbClr val="009B77"/>
    </a:custClr>
    <a:custClr name="Red 2">
      <a:srgbClr val="FF4635"/>
    </a:custClr>
    <a:custClr name="Purple 2">
      <a:srgbClr val="6638BD"/>
    </a:custClr>
    <a:custClr name="Green 2">
      <a:srgbClr val="808C24"/>
    </a:custClr>
    <a:custClr name="BLANK">
      <a:srgbClr val="FFFFFF"/>
    </a:custClr>
    <a:custClr name="BLANK">
      <a:srgbClr val="FFFFFF"/>
    </a:custClr>
    <a:custClr name="BLANK">
      <a:srgbClr val="FFFFFF"/>
    </a:custClr>
    <a:custClr name="BLANK">
      <a:srgbClr val="FFFFFF"/>
    </a:custClr>
    <a:custClr name="Gray 3">
      <a:srgbClr val="8A8C8E"/>
    </a:custClr>
    <a:custClr name="Blue 3">
      <a:srgbClr val="5576D1"/>
    </a:custClr>
    <a:custClr name="Green 3">
      <a:srgbClr val="6ECEB2"/>
    </a:custClr>
    <a:custClr name="Red 3">
      <a:srgbClr val="FF8674"/>
    </a:custClr>
    <a:custClr name="Purple 3">
      <a:srgbClr val="9063CD"/>
    </a:custClr>
    <a:custClr name="Yellow 1">
      <a:srgbClr val="F7CD00"/>
    </a:custClr>
    <a:custClr name="BLANK">
      <a:srgbClr val="FFFFFF"/>
    </a:custClr>
    <a:custClr name="BLANK">
      <a:srgbClr val="FFFFFF"/>
    </a:custClr>
    <a:custClr name="BLANK">
      <a:srgbClr val="FFFFFF"/>
    </a:custClr>
    <a:custClr name="BLANK">
      <a:srgbClr val="FFFFFF"/>
    </a:custClr>
    <a:custClr name="Gray 4">
      <a:srgbClr val="A7A9AC"/>
    </a:custClr>
    <a:custClr name="Blue 4">
      <a:srgbClr val="C6D6E3"/>
    </a:custClr>
    <a:custClr name="Green 4">
      <a:srgbClr val="BDE9C9"/>
    </a:custClr>
    <a:custClr name="Red 4">
      <a:srgbClr val="F8C1B8"/>
    </a:custClr>
    <a:custClr name="Purple 4">
      <a:srgbClr val="D2C6E6"/>
    </a:custClr>
    <a:custClr name="Yellow 2">
      <a:srgbClr val="E9EC6B"/>
    </a:custClr>
  </a:custClrLst>
  <a:extLst>
    <a:ext uri="{05A4C25C-085E-4340-85A3-A5531E510DB2}">
      <thm15:themeFamily xmlns:thm15="http://schemas.microsoft.com/office/thememl/2012/main" name="Blank.potx" id="{80FB7299-1E04-43D2-B686-80AEF6F2AC54}" vid="{44F4C2ED-BC68-4987-A239-A6859E843A27}"/>
    </a:ext>
  </a:extLst>
</a:theme>
</file>

<file path=ppt/theme/theme2.xml><?xml version="1.0" encoding="utf-8"?>
<a:theme xmlns:a="http://schemas.openxmlformats.org/drawingml/2006/main" name="Office Theme">
  <a:themeElements>
    <a:clrScheme name="pw Color Theme">
      <a:dk1>
        <a:srgbClr val="000000"/>
      </a:dk1>
      <a:lt1>
        <a:srgbClr val="FFFFFF"/>
      </a:lt1>
      <a:dk2>
        <a:srgbClr val="4D4D4F"/>
      </a:dk2>
      <a:lt2>
        <a:srgbClr val="E6E7E8"/>
      </a:lt2>
      <a:accent1>
        <a:srgbClr val="1818A5"/>
      </a:accent1>
      <a:accent2>
        <a:srgbClr val="139B7B"/>
      </a:accent2>
      <a:accent3>
        <a:srgbClr val="808C24"/>
      </a:accent3>
      <a:accent4>
        <a:srgbClr val="6638BD"/>
      </a:accent4>
      <a:accent5>
        <a:srgbClr val="F7CD0F"/>
      </a:accent5>
      <a:accent6>
        <a:srgbClr val="FF4635"/>
      </a:accent6>
      <a:hlink>
        <a:srgbClr val="000000"/>
      </a:hlink>
      <a:folHlink>
        <a:srgbClr val="000000"/>
      </a:folHlink>
    </a:clrScheme>
    <a:fontScheme name="pw Font Theme">
      <a:majorFont>
        <a:latin typeface="PW Centra No2"/>
        <a:ea typeface=""/>
        <a:cs typeface=""/>
      </a:majorFont>
      <a:minorFont>
        <a:latin typeface="PW Centra No2"/>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w Color Theme">
      <a:dk1>
        <a:srgbClr val="000000"/>
      </a:dk1>
      <a:lt1>
        <a:srgbClr val="FFFFFF"/>
      </a:lt1>
      <a:dk2>
        <a:srgbClr val="4D4D4F"/>
      </a:dk2>
      <a:lt2>
        <a:srgbClr val="E6E7E8"/>
      </a:lt2>
      <a:accent1>
        <a:srgbClr val="1818A5"/>
      </a:accent1>
      <a:accent2>
        <a:srgbClr val="139B7B"/>
      </a:accent2>
      <a:accent3>
        <a:srgbClr val="808C24"/>
      </a:accent3>
      <a:accent4>
        <a:srgbClr val="6638BD"/>
      </a:accent4>
      <a:accent5>
        <a:srgbClr val="F7CD0F"/>
      </a:accent5>
      <a:accent6>
        <a:srgbClr val="FF4635"/>
      </a:accent6>
      <a:hlink>
        <a:srgbClr val="000000"/>
      </a:hlink>
      <a:folHlink>
        <a:srgbClr val="000000"/>
      </a:folHlink>
    </a:clrScheme>
    <a:fontScheme name="PerkinsWill">
      <a:majorFont>
        <a:latin typeface="PW Centra No2"/>
        <a:ea typeface=""/>
        <a:cs typeface=""/>
      </a:majorFont>
      <a:minorFont>
        <a:latin typeface="PW Centra No2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444EB2D4756143980EE9D3A966DD4B" ma:contentTypeVersion="10" ma:contentTypeDescription="Create a new document." ma:contentTypeScope="" ma:versionID="f8a616dba253acc2adebee994def6445">
  <xsd:schema xmlns:xsd="http://www.w3.org/2001/XMLSchema" xmlns:xs="http://www.w3.org/2001/XMLSchema" xmlns:p="http://schemas.microsoft.com/office/2006/metadata/properties" xmlns:ns3="947abe93-2251-421b-a8c0-7af118880f65" targetNamespace="http://schemas.microsoft.com/office/2006/metadata/properties" ma:root="true" ma:fieldsID="f637f3968c6895a6e0ece23a574b7e6e" ns3:_="">
    <xsd:import namespace="947abe93-2251-421b-a8c0-7af118880f6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abe93-2251-421b-a8c0-7af118880f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087355-A6A2-474D-B0BF-E4FE355A520F}">
  <ds:schemaRefs>
    <ds:schemaRef ds:uri="http://schemas.microsoft.com/sharepoint/v3/contenttype/forms"/>
  </ds:schemaRefs>
</ds:datastoreItem>
</file>

<file path=customXml/itemProps2.xml><?xml version="1.0" encoding="utf-8"?>
<ds:datastoreItem xmlns:ds="http://schemas.openxmlformats.org/officeDocument/2006/customXml" ds:itemID="{893E30E2-A0C1-400F-A187-D0C9B6B9263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D06238F-03AA-445C-BF1C-365C46CC6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abe93-2251-421b-a8c0-7af118880f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430</TotalTime>
  <Words>566</Words>
  <Application>Microsoft Office PowerPoint</Application>
  <PresentationFormat>Widescreen</PresentationFormat>
  <Paragraphs>37</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Segoe UI</vt:lpstr>
      <vt:lpstr>PW Centra No2</vt:lpstr>
      <vt:lpstr>Arial</vt:lpstr>
      <vt:lpstr>PW Centra No2 Light</vt:lpstr>
      <vt:lpstr>PW Serif</vt:lpstr>
      <vt:lpstr>PW Theme 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Cattaneo, Paul</dc:creator>
  <cp:lastModifiedBy>Cattaneo, Paul</cp:lastModifiedBy>
  <cp:revision>1</cp:revision>
  <dcterms:created xsi:type="dcterms:W3CDTF">2019-10-29T17:48:56Z</dcterms:created>
  <dcterms:modified xsi:type="dcterms:W3CDTF">2019-11-03T02:20:13Z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0x01010077444EB2D4756143980EE9D3A966DD4B</vt:lpwstr>
  </property>
</Properties>
</file>