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sldIdLst>
    <p:sldId id="276" r:id="rId2"/>
    <p:sldId id="275" r:id="rId3"/>
    <p:sldId id="256"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9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4AF37-F84D-974A-A50A-CB3DF736006A}" type="datetimeFigureOut">
              <a:rPr lang="en-US" smtClean="0"/>
              <a:t>10/6/18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2AC81-3833-C94B-A494-4605770B794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C84AF37-F84D-974A-A50A-CB3DF736006A}" type="datetimeFigureOut">
              <a:rPr lang="en-US" smtClean="0"/>
              <a:t>10/6/18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2AC81-3833-C94B-A494-4605770B794A}"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C84AF37-F84D-974A-A50A-CB3DF736006A}" type="datetimeFigureOut">
              <a:rPr lang="en-US" smtClean="0"/>
              <a:t>10/6/18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2AC81-3833-C94B-A494-4605770B79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4AF37-F84D-974A-A50A-CB3DF736006A}" type="datetimeFigureOut">
              <a:rPr lang="en-US" smtClean="0"/>
              <a:t>10/6/18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2AC81-3833-C94B-A494-4605770B79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4AF37-F84D-974A-A50A-CB3DF736006A}" type="datetimeFigureOut">
              <a:rPr lang="en-US" smtClean="0"/>
              <a:t>10/6/18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2AC81-3833-C94B-A494-4605770B794A}"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C84AF37-F84D-974A-A50A-CB3DF736006A}" type="datetimeFigureOut">
              <a:rPr lang="en-US" smtClean="0"/>
              <a:t>10/6/18</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E0C2AC81-3833-C94B-A494-4605770B79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529992"/>
            <a:ext cx="6498158" cy="1724867"/>
          </a:xfrm>
        </p:spPr>
        <p:txBody>
          <a:bodyPr/>
          <a:lstStyle/>
          <a:p>
            <a:endParaRPr lang="en-US" dirty="0"/>
          </a:p>
        </p:txBody>
      </p:sp>
      <p:sp>
        <p:nvSpPr>
          <p:cNvPr id="3" name="Subtitle 2"/>
          <p:cNvSpPr>
            <a:spLocks noGrp="1"/>
          </p:cNvSpPr>
          <p:nvPr>
            <p:ph type="subTitle" idx="1"/>
          </p:nvPr>
        </p:nvSpPr>
        <p:spPr>
          <a:xfrm>
            <a:off x="654663" y="1676036"/>
            <a:ext cx="8032138" cy="4805511"/>
          </a:xfrm>
        </p:spPr>
        <p:txBody>
          <a:bodyPr>
            <a:normAutofit/>
          </a:bodyPr>
          <a:lstStyle/>
          <a:p>
            <a:r>
              <a:rPr lang="en-US" sz="5400" dirty="0" smtClean="0"/>
              <a:t>RUN </a:t>
            </a:r>
          </a:p>
          <a:p>
            <a:r>
              <a:rPr lang="en-US" sz="5400" dirty="0" smtClean="0"/>
              <a:t>YOUR </a:t>
            </a:r>
          </a:p>
          <a:p>
            <a:r>
              <a:rPr lang="en-US" sz="5400" dirty="0" smtClean="0"/>
              <a:t>OWN</a:t>
            </a:r>
          </a:p>
          <a:p>
            <a:r>
              <a:rPr lang="en-US" sz="5400" dirty="0" smtClean="0"/>
              <a:t> RACE</a:t>
            </a:r>
            <a:endParaRPr lang="en-US" sz="5400" dirty="0"/>
          </a:p>
        </p:txBody>
      </p:sp>
    </p:spTree>
    <p:extLst>
      <p:ext uri="{BB962C8B-B14F-4D97-AF65-F5344CB8AC3E}">
        <p14:creationId xmlns:p14="http://schemas.microsoft.com/office/powerpoint/2010/main" val="22233035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432079" y="2150739"/>
            <a:ext cx="8163070" cy="4330808"/>
          </a:xfrm>
        </p:spPr>
        <p:txBody>
          <a:bodyPr>
            <a:normAutofit fontScale="92500" lnSpcReduction="20000"/>
          </a:bodyPr>
          <a:lstStyle/>
          <a:p>
            <a:pPr lvl="0"/>
            <a:r>
              <a:rPr lang="en-US" sz="3200" b="1" dirty="0"/>
              <a:t>Follow where He leads</a:t>
            </a:r>
            <a:endParaRPr lang="en-US" sz="3200" dirty="0"/>
          </a:p>
          <a:p>
            <a:endParaRPr lang="en-US" sz="3200" dirty="0" smtClean="0"/>
          </a:p>
          <a:p>
            <a:r>
              <a:rPr lang="en-US" sz="3200" dirty="0" smtClean="0"/>
              <a:t>It is hard to follow God and to do what He says.</a:t>
            </a:r>
          </a:p>
          <a:p>
            <a:endParaRPr lang="en-US" sz="3200" dirty="0"/>
          </a:p>
          <a:p>
            <a:r>
              <a:rPr lang="en-US" sz="3200" dirty="0"/>
              <a:t>One lesson I have learned about following </a:t>
            </a:r>
            <a:r>
              <a:rPr lang="en-US" sz="3200" dirty="0" smtClean="0"/>
              <a:t>God is that He doesn’t </a:t>
            </a:r>
            <a:r>
              <a:rPr lang="en-US" sz="3200" dirty="0"/>
              <a:t>always take us to the places we want to go, but rather to places we need to go</a:t>
            </a:r>
            <a:r>
              <a:rPr lang="en-US" sz="3200" dirty="0" smtClean="0"/>
              <a:t>.</a:t>
            </a:r>
          </a:p>
          <a:p>
            <a:endParaRPr lang="en-US" sz="3200" dirty="0"/>
          </a:p>
          <a:p>
            <a:r>
              <a:rPr lang="en-US" sz="3200" dirty="0"/>
              <a:t>He is far more interested in changing us than  rescuing us.  </a:t>
            </a:r>
            <a:r>
              <a:rPr lang="en-US" sz="3200" dirty="0" smtClean="0"/>
              <a:t> </a:t>
            </a:r>
            <a:r>
              <a:rPr lang="en-US" sz="3200" dirty="0"/>
              <a:t>He knows that with every trial comes a new revelation if we are open to it. </a:t>
            </a:r>
          </a:p>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r>
              <a:rPr lang="en-US" sz="3200" dirty="0"/>
              <a:t>“I have learned to be content whatever the circumstances. </a:t>
            </a:r>
            <a:r>
              <a:rPr lang="en-US" sz="3200" b="1" baseline="30000" dirty="0"/>
              <a:t> </a:t>
            </a:r>
            <a:r>
              <a:rPr lang="en-US" sz="3200" dirty="0"/>
              <a:t>I know what it is to be in need, and I know what it is to have plenty. I have learned the secret of being content in any and every situation, whether well fed or hungry, whether living in plenty or in want. </a:t>
            </a:r>
            <a:r>
              <a:rPr lang="en-US" sz="3200" dirty="0" smtClean="0"/>
              <a:t>I </a:t>
            </a:r>
            <a:r>
              <a:rPr lang="en-US" sz="3200" dirty="0"/>
              <a:t>can do all this through him who gives me strength.”</a:t>
            </a:r>
            <a:r>
              <a:rPr lang="en-US" sz="3200" dirty="0"/>
              <a:t> </a:t>
            </a:r>
            <a:r>
              <a:rPr lang="en-US" sz="3200" dirty="0" smtClean="0"/>
              <a:t>Phil. 4:12-13</a:t>
            </a:r>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endParaRPr lang="en-US" sz="3200" dirty="0" smtClean="0"/>
          </a:p>
          <a:p>
            <a:r>
              <a:rPr lang="en-US" sz="3200" dirty="0" smtClean="0"/>
              <a:t>Your </a:t>
            </a:r>
            <a:r>
              <a:rPr lang="en-US" sz="3200" dirty="0"/>
              <a:t>desire to follow where God leads gives Him enormous pleasure even if you stumble, fall, or rebel. </a:t>
            </a:r>
            <a:endParaRPr lang="en-US" sz="3200" dirty="0" smtClean="0"/>
          </a:p>
          <a:p>
            <a:r>
              <a:rPr lang="en-US" sz="3200" dirty="0" smtClean="0"/>
              <a:t> </a:t>
            </a:r>
          </a:p>
          <a:p>
            <a:r>
              <a:rPr lang="en-US" sz="3200" dirty="0" smtClean="0"/>
              <a:t>Your </a:t>
            </a:r>
            <a:r>
              <a:rPr lang="en-US" sz="3200" dirty="0"/>
              <a:t>desire to follow is a big deal to God. Always remember </a:t>
            </a:r>
            <a:r>
              <a:rPr lang="en-US" sz="3200" dirty="0" smtClean="0"/>
              <a:t>that!</a:t>
            </a:r>
            <a:endParaRPr lang="en-US" sz="3200" dirty="0"/>
          </a:p>
          <a:p>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590609"/>
          </a:xfrm>
        </p:spPr>
        <p:txBody>
          <a:bodyPr/>
          <a:lstStyle/>
          <a:p>
            <a:r>
              <a:rPr lang="en-US" sz="5400" dirty="0" smtClean="0"/>
              <a:t>RUN YOUR OWN RACE</a:t>
            </a:r>
            <a:endParaRPr lang="en-US" sz="5400" dirty="0"/>
          </a:p>
        </p:txBody>
      </p:sp>
      <p:sp>
        <p:nvSpPr>
          <p:cNvPr id="3" name="Subtitle 2"/>
          <p:cNvSpPr>
            <a:spLocks noGrp="1"/>
          </p:cNvSpPr>
          <p:nvPr>
            <p:ph type="subTitle" idx="1"/>
          </p:nvPr>
        </p:nvSpPr>
        <p:spPr>
          <a:xfrm>
            <a:off x="523731" y="2016481"/>
            <a:ext cx="8163070" cy="4740041"/>
          </a:xfrm>
        </p:spPr>
        <p:txBody>
          <a:bodyPr>
            <a:normAutofit fontScale="70000" lnSpcReduction="20000"/>
          </a:bodyPr>
          <a:lstStyle/>
          <a:p>
            <a:r>
              <a:rPr lang="en-US" sz="4300" b="1" u="sng" dirty="0"/>
              <a:t>Run your race </a:t>
            </a:r>
            <a:r>
              <a:rPr lang="en-US" sz="4300" b="1" u="sng" dirty="0" smtClean="0"/>
              <a:t>for the glory of God</a:t>
            </a:r>
          </a:p>
          <a:p>
            <a:endParaRPr lang="en-US" sz="4300" dirty="0"/>
          </a:p>
          <a:p>
            <a:r>
              <a:rPr lang="en-US" sz="4300" dirty="0"/>
              <a:t>“How can God be glorified in this situation or in my life right now?” </a:t>
            </a:r>
          </a:p>
          <a:p>
            <a:endParaRPr lang="en-US" sz="4300" dirty="0" smtClean="0"/>
          </a:p>
          <a:p>
            <a:r>
              <a:rPr lang="en-US" sz="4300" dirty="0" smtClean="0"/>
              <a:t>- You </a:t>
            </a:r>
            <a:r>
              <a:rPr lang="en-US" sz="4300" dirty="0"/>
              <a:t>are here by God’s appointment</a:t>
            </a:r>
          </a:p>
          <a:p>
            <a:r>
              <a:rPr lang="en-US" sz="4300" dirty="0"/>
              <a:t> </a:t>
            </a:r>
          </a:p>
          <a:p>
            <a:r>
              <a:rPr lang="en-US" sz="4300" dirty="0"/>
              <a:t>- His strength, grace and power will be enough for </a:t>
            </a:r>
            <a:r>
              <a:rPr lang="en-US" sz="4300" dirty="0" smtClean="0"/>
              <a:t>you</a:t>
            </a:r>
            <a:endParaRPr lang="en-US" sz="4300" dirty="0"/>
          </a:p>
          <a:p>
            <a:r>
              <a:rPr lang="en-US" sz="4300" dirty="0"/>
              <a:t> </a:t>
            </a:r>
          </a:p>
          <a:p>
            <a:r>
              <a:rPr lang="en-US" sz="4300" dirty="0"/>
              <a:t>- He is teaching </a:t>
            </a:r>
            <a:r>
              <a:rPr lang="en-US" sz="4300" dirty="0" smtClean="0"/>
              <a:t>you</a:t>
            </a:r>
            <a:r>
              <a:rPr lang="en-US" sz="4300" dirty="0"/>
              <a:t> as we go (there are still lessons to be learned)</a:t>
            </a:r>
          </a:p>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91658"/>
            <a:ext cx="6498158" cy="1793883"/>
          </a:xfrm>
        </p:spPr>
        <p:txBody>
          <a:bodyPr/>
          <a:lstStyle/>
          <a:p>
            <a:r>
              <a:rPr lang="en-US" dirty="0" smtClean="0"/>
              <a:t>RUN YOUR OWN RACE</a:t>
            </a:r>
            <a:endParaRPr lang="en-US" dirty="0"/>
          </a:p>
        </p:txBody>
      </p:sp>
      <p:sp>
        <p:nvSpPr>
          <p:cNvPr id="3" name="Subtitle 2"/>
          <p:cNvSpPr>
            <a:spLocks noGrp="1"/>
          </p:cNvSpPr>
          <p:nvPr>
            <p:ph type="subTitle" idx="1"/>
          </p:nvPr>
        </p:nvSpPr>
        <p:spPr>
          <a:xfrm>
            <a:off x="432077" y="1885541"/>
            <a:ext cx="8346377" cy="4596006"/>
          </a:xfrm>
        </p:spPr>
        <p:txBody>
          <a:bodyPr>
            <a:noAutofit/>
          </a:bodyPr>
          <a:lstStyle/>
          <a:p>
            <a:r>
              <a:rPr lang="en-US" sz="3200" dirty="0"/>
              <a:t>- His timing is perfect </a:t>
            </a:r>
            <a:r>
              <a:rPr lang="en-US" sz="3200" dirty="0" smtClean="0"/>
              <a:t>(you </a:t>
            </a:r>
            <a:r>
              <a:rPr lang="en-US" sz="3200" dirty="0"/>
              <a:t>will move into </a:t>
            </a:r>
            <a:r>
              <a:rPr lang="en-US" sz="3200" dirty="0" smtClean="0"/>
              <a:t>a new </a:t>
            </a:r>
            <a:r>
              <a:rPr lang="en-US" sz="3200" dirty="0"/>
              <a:t>season at the right time)</a:t>
            </a:r>
          </a:p>
          <a:p>
            <a:r>
              <a:rPr lang="en-US" sz="3200" dirty="0"/>
              <a:t> </a:t>
            </a:r>
          </a:p>
          <a:p>
            <a:r>
              <a:rPr lang="en-US" sz="3200" dirty="0"/>
              <a:t>- God will be glorified through it all (in ways </a:t>
            </a:r>
            <a:r>
              <a:rPr lang="en-US" sz="3200" dirty="0" smtClean="0"/>
              <a:t>you can’t always see at the time)</a:t>
            </a:r>
            <a:r>
              <a:rPr lang="en-US" sz="3200" dirty="0"/>
              <a:t>.  </a:t>
            </a:r>
          </a:p>
          <a:p>
            <a:r>
              <a:rPr lang="en-US" sz="3200" dirty="0"/>
              <a:t> </a:t>
            </a:r>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endParaRPr lang="en-US" sz="3200" dirty="0" smtClean="0"/>
          </a:p>
          <a:p>
            <a:r>
              <a:rPr lang="en-US" sz="3200" dirty="0" smtClean="0"/>
              <a:t>“</a:t>
            </a:r>
            <a:r>
              <a:rPr lang="en-US" sz="3200" dirty="0"/>
              <a:t>My grace is sufficient for you”,“ for my power is made perfect in your weakness.”  “That is why for Christ’s sake, I delight in weaknesses, in insults, in hardships, in persecutions, in difficulties.  For when I am weak, then I am strong.” </a:t>
            </a:r>
            <a:endParaRPr lang="en-US" sz="3200" dirty="0" smtClean="0"/>
          </a:p>
          <a:p>
            <a:r>
              <a:rPr lang="en-US" sz="3200" dirty="0" smtClean="0"/>
              <a:t>II Corn. 12:9, 10</a:t>
            </a:r>
            <a:endParaRPr lang="en-US" sz="3200" dirty="0"/>
          </a:p>
          <a:p>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lstStyle/>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lstStyle/>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lstStyle/>
          <a:p>
            <a:endParaRPr lang="en-US" dirty="0"/>
          </a:p>
        </p:txBody>
      </p:sp>
    </p:spTree>
    <p:extLst>
      <p:ext uri="{BB962C8B-B14F-4D97-AF65-F5344CB8AC3E}">
        <p14:creationId xmlns:p14="http://schemas.microsoft.com/office/powerpoint/2010/main" val="4196708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lstStyle/>
          <a:p>
            <a:endParaRPr lang="en-US" dirty="0"/>
          </a:p>
        </p:txBody>
      </p:sp>
    </p:spTree>
    <p:extLst>
      <p:ext uri="{BB962C8B-B14F-4D97-AF65-F5344CB8AC3E}">
        <p14:creationId xmlns:p14="http://schemas.microsoft.com/office/powerpoint/2010/main" val="419670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endParaRPr lang="en-US" sz="3200" dirty="0" smtClean="0"/>
          </a:p>
          <a:p>
            <a:r>
              <a:rPr lang="en-US" sz="3200" dirty="0" smtClean="0"/>
              <a:t>“</a:t>
            </a:r>
            <a:r>
              <a:rPr lang="en-US" sz="3200" dirty="0"/>
              <a:t>I consider my life worth nothing to me, if only I may finish the race and complete the task the Lord</a:t>
            </a:r>
            <a:r>
              <a:rPr lang="en-US" sz="3200" i="1" dirty="0"/>
              <a:t> </a:t>
            </a:r>
            <a:r>
              <a:rPr lang="en-US" sz="3200" dirty="0"/>
              <a:t>Jesus has given me</a:t>
            </a:r>
            <a:r>
              <a:rPr lang="en-US" sz="3200" i="1" dirty="0"/>
              <a:t> – </a:t>
            </a:r>
            <a:r>
              <a:rPr lang="en-US" sz="3200" dirty="0"/>
              <a:t>the task of testifying to the gospel of God’s grace.” </a:t>
            </a:r>
            <a:r>
              <a:rPr lang="en-US" sz="3200" dirty="0" smtClean="0"/>
              <a:t>Acts </a:t>
            </a:r>
            <a:r>
              <a:rPr lang="en-US" sz="3200" dirty="0"/>
              <a:t>20:24</a:t>
            </a:r>
            <a:r>
              <a:rPr lang="en-US" sz="3200" dirty="0" smtClean="0"/>
              <a:t>)</a:t>
            </a:r>
          </a:p>
          <a:p>
            <a:endParaRPr lang="en-US" sz="3200" dirty="0"/>
          </a:p>
          <a:p>
            <a:endParaRPr lang="en-US" sz="3200" dirty="0"/>
          </a:p>
        </p:txBody>
      </p:sp>
    </p:spTree>
    <p:extLst>
      <p:ext uri="{BB962C8B-B14F-4D97-AF65-F5344CB8AC3E}">
        <p14:creationId xmlns:p14="http://schemas.microsoft.com/office/powerpoint/2010/main" val="24919116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r>
              <a:rPr lang="en-US" sz="3200" dirty="0"/>
              <a:t>“Do you not know that in a race all the runners run, but only one gets the prize?</a:t>
            </a:r>
            <a:r>
              <a:rPr lang="en-US" sz="3200" baseline="30000" dirty="0"/>
              <a:t> </a:t>
            </a:r>
            <a:r>
              <a:rPr lang="en-US" sz="3200" dirty="0"/>
              <a:t>Run in such a way as to get the prize. Everyone who competes in the games goes into strict training. They do it to get a crown</a:t>
            </a:r>
            <a:r>
              <a:rPr lang="en-US" sz="3200" baseline="30000" dirty="0"/>
              <a:t> </a:t>
            </a:r>
            <a:r>
              <a:rPr lang="en-US" sz="3200" dirty="0"/>
              <a:t>that will not last, but we do it to get a crown that will last forever.”</a:t>
            </a:r>
            <a:r>
              <a:rPr lang="en-US" sz="3200" baseline="30000" dirty="0"/>
              <a:t> </a:t>
            </a:r>
            <a:r>
              <a:rPr lang="en-US" sz="3200" dirty="0"/>
              <a:t>I Corn. 9:24-</a:t>
            </a:r>
            <a:r>
              <a:rPr lang="en-US" sz="3200" dirty="0" smtClean="0"/>
              <a:t>25</a:t>
            </a:r>
            <a:endParaRPr lang="en-US" sz="3200" dirty="0"/>
          </a:p>
          <a:p>
            <a:endParaRPr lang="en-US" sz="3200" dirty="0"/>
          </a:p>
        </p:txBody>
      </p:sp>
    </p:spTree>
    <p:extLst>
      <p:ext uri="{BB962C8B-B14F-4D97-AF65-F5344CB8AC3E}">
        <p14:creationId xmlns:p14="http://schemas.microsoft.com/office/powerpoint/2010/main" val="37800368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lstStyle/>
          <a:p>
            <a:endParaRPr lang="en-US" sz="3200" i="1" baseline="30000" dirty="0" smtClean="0"/>
          </a:p>
          <a:p>
            <a:r>
              <a:rPr lang="en-US" sz="3200" i="1" baseline="30000" dirty="0" smtClean="0"/>
              <a:t>“</a:t>
            </a:r>
            <a:r>
              <a:rPr lang="en-US" sz="3200" i="1" baseline="30000" dirty="0"/>
              <a:t> </a:t>
            </a:r>
            <a:r>
              <a:rPr lang="en-US" sz="3200" dirty="0"/>
              <a:t>I have fought the good fight, I have finished the race, </a:t>
            </a:r>
            <a:r>
              <a:rPr lang="en-US" sz="3200" u="sng" baseline="30000" dirty="0"/>
              <a:t> </a:t>
            </a:r>
            <a:r>
              <a:rPr lang="en-US" sz="3200" dirty="0"/>
              <a:t>I have kept the faith. II Tim. 4:7    </a:t>
            </a:r>
          </a:p>
          <a:p>
            <a:endParaRPr lang="en-US" dirty="0" smtClean="0"/>
          </a:p>
          <a:p>
            <a:r>
              <a:rPr lang="en-US" sz="3200" dirty="0"/>
              <a:t> </a:t>
            </a:r>
            <a:r>
              <a:rPr lang="en-US" sz="3200" b="1" u="sng" dirty="0"/>
              <a:t>Your history will be part of your race.  </a:t>
            </a:r>
            <a:endParaRPr lang="en-US" sz="3200" b="1" u="sng" dirty="0" smtClean="0"/>
          </a:p>
          <a:p>
            <a:r>
              <a:rPr lang="en-US" sz="3200" b="1" u="sng" dirty="0" smtClean="0"/>
              <a:t>Let </a:t>
            </a:r>
            <a:r>
              <a:rPr lang="en-US" sz="3200" b="1" u="sng" dirty="0"/>
              <a:t>God use it.</a:t>
            </a:r>
            <a:endParaRPr lang="en-US" sz="3200" dirty="0"/>
          </a:p>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fontScale="92500"/>
          </a:bodyPr>
          <a:lstStyle/>
          <a:p>
            <a:r>
              <a:rPr lang="en-US" sz="3200" dirty="0" smtClean="0"/>
              <a:t>“After </a:t>
            </a:r>
            <a:r>
              <a:rPr lang="en-US" sz="3200" dirty="0"/>
              <a:t>this, Paul left </a:t>
            </a:r>
            <a:r>
              <a:rPr lang="en-US" sz="3200" dirty="0" smtClean="0"/>
              <a:t>Athens</a:t>
            </a:r>
            <a:r>
              <a:rPr lang="en-US" sz="3200" baseline="30000" dirty="0"/>
              <a:t> </a:t>
            </a:r>
            <a:r>
              <a:rPr lang="en-US" sz="3200" dirty="0" smtClean="0"/>
              <a:t>and </a:t>
            </a:r>
            <a:r>
              <a:rPr lang="en-US" sz="3200" dirty="0"/>
              <a:t>went to </a:t>
            </a:r>
            <a:r>
              <a:rPr lang="en-US" sz="3200" dirty="0" smtClean="0"/>
              <a:t>Corinth. There </a:t>
            </a:r>
            <a:r>
              <a:rPr lang="en-US" sz="3200" dirty="0"/>
              <a:t>he met a Jew named Aquila, a native of Pontus, who had recently come from Italy with his wife Priscilla</a:t>
            </a:r>
            <a:r>
              <a:rPr lang="en-US" sz="3200" dirty="0" smtClean="0"/>
              <a:t>, because Claudius had </a:t>
            </a:r>
            <a:r>
              <a:rPr lang="en-US" sz="3200" dirty="0"/>
              <a:t>ordered all Jews to leave Rome. Paul went to see them, </a:t>
            </a:r>
            <a:r>
              <a:rPr lang="en-US" sz="3200" dirty="0" smtClean="0"/>
              <a:t>and </a:t>
            </a:r>
            <a:r>
              <a:rPr lang="en-US" sz="3200" dirty="0"/>
              <a:t>because he was a tentmaker as they were, he stayed and worked with </a:t>
            </a:r>
            <a:r>
              <a:rPr lang="en-US" sz="3200" dirty="0" smtClean="0"/>
              <a:t>them.</a:t>
            </a:r>
            <a:r>
              <a:rPr lang="en-US" sz="3200" baseline="30000" dirty="0"/>
              <a:t> </a:t>
            </a:r>
            <a:r>
              <a:rPr lang="en-US" sz="3200" dirty="0" smtClean="0"/>
              <a:t>Every Sabbath</a:t>
            </a:r>
            <a:r>
              <a:rPr lang="en-US" sz="3200" baseline="30000" dirty="0"/>
              <a:t> </a:t>
            </a:r>
            <a:r>
              <a:rPr lang="en-US" sz="3200" dirty="0" smtClean="0"/>
              <a:t>he </a:t>
            </a:r>
            <a:r>
              <a:rPr lang="en-US" sz="3200" dirty="0"/>
              <a:t>reasoned in the synagogue</a:t>
            </a:r>
            <a:r>
              <a:rPr lang="en-US" sz="3200" dirty="0" smtClean="0"/>
              <a:t>, </a:t>
            </a:r>
            <a:r>
              <a:rPr lang="en-US" sz="3200" dirty="0"/>
              <a:t>trying to persuade Jews and Greeks</a:t>
            </a:r>
            <a:r>
              <a:rPr lang="en-US" sz="3200" dirty="0" smtClean="0"/>
              <a:t>. </a:t>
            </a:r>
            <a:r>
              <a:rPr lang="en-US" sz="3200" dirty="0"/>
              <a:t> </a:t>
            </a:r>
            <a:r>
              <a:rPr lang="en-US" sz="3200" dirty="0" smtClean="0"/>
              <a:t>Acts 18:1-4</a:t>
            </a:r>
            <a:endParaRPr lang="en-US" sz="3200" dirty="0"/>
          </a:p>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a:bodyPr>
          <a:lstStyle/>
          <a:p>
            <a:r>
              <a:rPr lang="en-US" sz="3200" dirty="0"/>
              <a:t>The experiences and events of </a:t>
            </a:r>
            <a:r>
              <a:rPr lang="en-US" sz="3200" dirty="0" smtClean="0"/>
              <a:t>Paul’s background </a:t>
            </a:r>
            <a:r>
              <a:rPr lang="en-US" sz="3200" dirty="0"/>
              <a:t>were critical pieces to the race he was now </a:t>
            </a:r>
            <a:r>
              <a:rPr lang="en-US" sz="3200" dirty="0" smtClean="0"/>
              <a:t>running</a:t>
            </a:r>
            <a:r>
              <a:rPr lang="en-US" sz="3200" dirty="0"/>
              <a:t> </a:t>
            </a:r>
            <a:r>
              <a:rPr lang="en-US" sz="3200" dirty="0" smtClean="0"/>
              <a:t>(son of a Pharisee; taught by a leading Rabbi; Jewish education)</a:t>
            </a:r>
          </a:p>
          <a:p>
            <a:endParaRPr lang="en-US" sz="3200" dirty="0"/>
          </a:p>
          <a:p>
            <a:r>
              <a:rPr lang="en-US" sz="3200" dirty="0" smtClean="0"/>
              <a:t>Your </a:t>
            </a:r>
            <a:r>
              <a:rPr lang="en-US" sz="3200" dirty="0"/>
              <a:t>history will be a part of your purpose and destiny. </a:t>
            </a:r>
            <a:endParaRPr lang="en-US" sz="3200" dirty="0" smtClean="0"/>
          </a:p>
          <a:p>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458266" y="2150739"/>
            <a:ext cx="8163070" cy="4330808"/>
          </a:xfrm>
        </p:spPr>
        <p:txBody>
          <a:bodyPr>
            <a:normAutofit lnSpcReduction="10000"/>
          </a:bodyPr>
          <a:lstStyle/>
          <a:p>
            <a:r>
              <a:rPr lang="en-US" sz="3200" b="1" dirty="0"/>
              <a:t>Anything that slows you down needs to go.</a:t>
            </a:r>
            <a:endParaRPr lang="en-US" sz="3200" dirty="0"/>
          </a:p>
          <a:p>
            <a:endParaRPr lang="en-US" sz="3200" dirty="0" smtClean="0"/>
          </a:p>
          <a:p>
            <a:r>
              <a:rPr lang="en-US" sz="3200" dirty="0"/>
              <a:t>“Therefore, since we are surrounded by such a great cloud of witnesses, let us throw off everything that hinders and the sin that so easily entangles. And let us run with perseverance the race marked out for us, fixing our eyes on Jesus, the pioneer and </a:t>
            </a:r>
            <a:r>
              <a:rPr lang="en-US" sz="3200" dirty="0" err="1"/>
              <a:t>perfecter</a:t>
            </a:r>
            <a:r>
              <a:rPr lang="en-US" sz="3200" dirty="0"/>
              <a:t> of faith.  Hebrews 12:1-3</a:t>
            </a:r>
          </a:p>
          <a:p>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Autofit/>
          </a:bodyPr>
          <a:lstStyle/>
          <a:p>
            <a:r>
              <a:rPr lang="en-US" sz="3200" u="sng" dirty="0" smtClean="0"/>
              <a:t>Hindrances that slow us down</a:t>
            </a:r>
          </a:p>
          <a:p>
            <a:endParaRPr lang="en-US" dirty="0"/>
          </a:p>
          <a:p>
            <a:pPr marL="342900" indent="-342900">
              <a:buFontTx/>
              <a:buChar char="-"/>
            </a:pPr>
            <a:r>
              <a:rPr lang="en-US" sz="3200" dirty="0" smtClean="0"/>
              <a:t>Material things or Pleasure/Entertainment</a:t>
            </a:r>
          </a:p>
          <a:p>
            <a:pPr marL="342900" indent="-342900">
              <a:buFontTx/>
              <a:buChar char="-"/>
            </a:pPr>
            <a:endParaRPr lang="en-US" dirty="0"/>
          </a:p>
          <a:p>
            <a:pPr marL="342900" indent="-342900">
              <a:buFontTx/>
              <a:buChar char="-"/>
            </a:pPr>
            <a:r>
              <a:rPr lang="en-US" sz="3200" dirty="0" smtClean="0"/>
              <a:t>Fear &amp; Worry</a:t>
            </a:r>
          </a:p>
          <a:p>
            <a:pPr marL="342900" indent="-342900">
              <a:buFontTx/>
              <a:buChar char="-"/>
            </a:pPr>
            <a:endParaRPr lang="en-US" dirty="0"/>
          </a:p>
          <a:p>
            <a:pPr marL="342900" indent="-342900">
              <a:buFontTx/>
              <a:buChar char="-"/>
            </a:pPr>
            <a:r>
              <a:rPr lang="en-US" sz="3200" dirty="0" smtClean="0"/>
              <a:t>Unaddressed inner issues</a:t>
            </a:r>
          </a:p>
          <a:p>
            <a:pPr marL="342900" indent="-342900">
              <a:buFontTx/>
              <a:buChar char="-"/>
            </a:pPr>
            <a:endParaRPr lang="en-US" dirty="0"/>
          </a:p>
          <a:p>
            <a:pPr marL="342900" indent="-342900">
              <a:buFontTx/>
              <a:buChar char="-"/>
            </a:pPr>
            <a:r>
              <a:rPr lang="en-US" sz="3200" dirty="0" smtClean="0"/>
              <a:t>Comparison game</a:t>
            </a:r>
            <a:endParaRPr lang="en-US" sz="3200"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700" y="425872"/>
            <a:ext cx="6498158" cy="1724867"/>
          </a:xfrm>
        </p:spPr>
        <p:txBody>
          <a:bodyPr/>
          <a:lstStyle/>
          <a:p>
            <a:r>
              <a:rPr lang="en-US" dirty="0" smtClean="0"/>
              <a:t>RUN YOUR OWN RACE</a:t>
            </a:r>
            <a:endParaRPr lang="en-US" dirty="0"/>
          </a:p>
        </p:txBody>
      </p:sp>
      <p:sp>
        <p:nvSpPr>
          <p:cNvPr id="3" name="Subtitle 2"/>
          <p:cNvSpPr>
            <a:spLocks noGrp="1"/>
          </p:cNvSpPr>
          <p:nvPr>
            <p:ph type="subTitle" idx="1"/>
          </p:nvPr>
        </p:nvSpPr>
        <p:spPr>
          <a:xfrm>
            <a:off x="523731" y="2150739"/>
            <a:ext cx="8163070" cy="4330808"/>
          </a:xfrm>
        </p:spPr>
        <p:txBody>
          <a:bodyPr>
            <a:normAutofit fontScale="92500"/>
          </a:bodyPr>
          <a:lstStyle/>
          <a:p>
            <a:r>
              <a:rPr lang="en-US" sz="3200" dirty="0"/>
              <a:t>Our race is not measured by what we have done compared to what other’s have done, rather it is measured by what we have done compared to what we were supposed to do.</a:t>
            </a:r>
          </a:p>
          <a:p>
            <a:endParaRPr lang="en-US" sz="3200" dirty="0" smtClean="0"/>
          </a:p>
          <a:p>
            <a:r>
              <a:rPr lang="en-US" sz="3200" dirty="0"/>
              <a:t> </a:t>
            </a:r>
          </a:p>
          <a:p>
            <a:r>
              <a:rPr lang="en-US" sz="3200" dirty="0" smtClean="0"/>
              <a:t>Fix </a:t>
            </a:r>
            <a:r>
              <a:rPr lang="en-US" sz="3200" dirty="0"/>
              <a:t>your eyes on Jesus.  Keep your eyes on Jesus. </a:t>
            </a:r>
          </a:p>
          <a:p>
            <a:r>
              <a:rPr lang="en-US" sz="3200" dirty="0"/>
              <a:t> </a:t>
            </a:r>
          </a:p>
          <a:p>
            <a:r>
              <a:rPr lang="en-US" sz="3200" dirty="0"/>
              <a:t>W</a:t>
            </a:r>
            <a:r>
              <a:rPr lang="en-US" sz="3200" dirty="0" smtClean="0"/>
              <a:t>hatever </a:t>
            </a:r>
            <a:r>
              <a:rPr lang="en-US" sz="3200" dirty="0"/>
              <a:t>we focus </a:t>
            </a:r>
            <a:r>
              <a:rPr lang="en-US" sz="3200" dirty="0" smtClean="0"/>
              <a:t>on </a:t>
            </a:r>
            <a:r>
              <a:rPr lang="en-US" sz="3200" dirty="0"/>
              <a:t>will empower us. </a:t>
            </a:r>
          </a:p>
          <a:p>
            <a:endParaRPr lang="en-US" dirty="0"/>
          </a:p>
        </p:txBody>
      </p:sp>
    </p:spTree>
    <p:extLst>
      <p:ext uri="{BB962C8B-B14F-4D97-AF65-F5344CB8AC3E}">
        <p14:creationId xmlns:p14="http://schemas.microsoft.com/office/powerpoint/2010/main" val="4196708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196</TotalTime>
  <Words>669</Words>
  <Application>Microsoft Macintosh PowerPoint</Application>
  <PresentationFormat>On-screen Show (4:3)</PresentationFormat>
  <Paragraphs>80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Travelogue</vt:lpstr>
      <vt:lpstr>PowerPoint Presentation</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lpstr>RUN YOUR OWN RACE</vt:lpstr>
    </vt:vector>
  </TitlesOfParts>
  <Company>South Shore Community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 YOUR OWN RACE</dc:title>
  <dc:creator>Sharon Anderson</dc:creator>
  <cp:lastModifiedBy>Sharon Anderson</cp:lastModifiedBy>
  <cp:revision>8</cp:revision>
  <dcterms:created xsi:type="dcterms:W3CDTF">2018-10-06T20:16:00Z</dcterms:created>
  <dcterms:modified xsi:type="dcterms:W3CDTF">2018-10-06T23:32:52Z</dcterms:modified>
</cp:coreProperties>
</file>