
<file path=[Content_Types].xml><?xml version="1.0" encoding="utf-8"?>
<Types xmlns="http://schemas.openxmlformats.org/package/2006/content-types">
  <Default Extension="jpg" ContentType="image/jpe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6"/>
  </p:notesMasterIdLst>
  <p:sldIdLst>
    <p:sldId id="323" r:id="rId2"/>
    <p:sldId id="338" r:id="rId3"/>
    <p:sldId id="339" r:id="rId4"/>
    <p:sldId id="347" r:id="rId5"/>
    <p:sldId id="348" r:id="rId6"/>
    <p:sldId id="355" r:id="rId7"/>
    <p:sldId id="349" r:id="rId8"/>
    <p:sldId id="352" r:id="rId9"/>
    <p:sldId id="353" r:id="rId10"/>
    <p:sldId id="354" r:id="rId11"/>
    <p:sldId id="356" r:id="rId12"/>
    <p:sldId id="341" r:id="rId13"/>
    <p:sldId id="342" r:id="rId14"/>
    <p:sldId id="346" r:id="rId1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735"/>
    <p:restoredTop sz="94778"/>
  </p:normalViewPr>
  <p:slideViewPr>
    <p:cSldViewPr snapToGrid="0" snapToObjects="1">
      <p:cViewPr varScale="1">
        <p:scale>
          <a:sx n="84" d="100"/>
          <a:sy n="84" d="100"/>
        </p:scale>
        <p:origin x="200" y="5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16D149-1D77-3A46-B858-B254D1947EDC}" type="datetimeFigureOut">
              <a:rPr lang="en-US" smtClean="0"/>
              <a:t>10/10/19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9484682-CE5B-0E48-A5BF-E4335A300EA5}" type="slidenum">
              <a:rPr lang="en-US" smtClean="0"/>
              <a:t>‹#›</a:t>
            </a:fld>
            <a:endParaRPr lang="en-US" dirty="0"/>
          </a:p>
        </p:txBody>
      </p:sp>
    </p:spTree>
    <p:extLst>
      <p:ext uri="{BB962C8B-B14F-4D97-AF65-F5344CB8AC3E}">
        <p14:creationId xmlns:p14="http://schemas.microsoft.com/office/powerpoint/2010/main" val="3423964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9484682-CE5B-0E48-A5BF-E4335A300EA5}" type="slidenum">
              <a:rPr lang="en-US" smtClean="0"/>
              <a:t>1</a:t>
            </a:fld>
            <a:endParaRPr lang="en-US" dirty="0"/>
          </a:p>
        </p:txBody>
      </p:sp>
    </p:spTree>
    <p:extLst>
      <p:ext uri="{BB962C8B-B14F-4D97-AF65-F5344CB8AC3E}">
        <p14:creationId xmlns:p14="http://schemas.microsoft.com/office/powerpoint/2010/main" val="24796197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5BC4A-5679-1A4B-8E6B-BFE6186D0B7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47113F9-DDA5-EE48-AF62-4EA14F312A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E5F1A60-21E9-444C-8AD1-D83E2342F874}"/>
              </a:ext>
            </a:extLst>
          </p:cNvPr>
          <p:cNvSpPr>
            <a:spLocks noGrp="1"/>
          </p:cNvSpPr>
          <p:nvPr>
            <p:ph type="dt" sz="half" idx="10"/>
          </p:nvPr>
        </p:nvSpPr>
        <p:spPr/>
        <p:txBody>
          <a:bodyPr/>
          <a:lstStyle/>
          <a:p>
            <a:fld id="{273AA975-4CBF-2F40-B58D-3AF18E7641FB}" type="datetimeFigureOut">
              <a:rPr lang="en-US" smtClean="0"/>
              <a:t>10/10/19</a:t>
            </a:fld>
            <a:endParaRPr lang="en-US" dirty="0"/>
          </a:p>
        </p:txBody>
      </p:sp>
      <p:sp>
        <p:nvSpPr>
          <p:cNvPr id="5" name="Footer Placeholder 4">
            <a:extLst>
              <a:ext uri="{FF2B5EF4-FFF2-40B4-BE49-F238E27FC236}">
                <a16:creationId xmlns:a16="http://schemas.microsoft.com/office/drawing/2014/main" id="{0AB80862-EBBE-304B-BB8B-CDEA980C5C7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1C7618-CE4A-F44C-AE84-0B072F94E3AD}"/>
              </a:ext>
            </a:extLst>
          </p:cNvPr>
          <p:cNvSpPr>
            <a:spLocks noGrp="1"/>
          </p:cNvSpPr>
          <p:nvPr>
            <p:ph type="sldNum" sz="quarter" idx="12"/>
          </p:nvPr>
        </p:nvSpPr>
        <p:spPr/>
        <p:txBody>
          <a:bodyPr/>
          <a:lstStyle/>
          <a:p>
            <a:fld id="{C6747C9F-64DA-9347-95E9-CB1D5D9196FB}" type="slidenum">
              <a:rPr lang="en-US" smtClean="0"/>
              <a:t>‹#›</a:t>
            </a:fld>
            <a:endParaRPr lang="en-US" dirty="0"/>
          </a:p>
        </p:txBody>
      </p:sp>
    </p:spTree>
    <p:extLst>
      <p:ext uri="{BB962C8B-B14F-4D97-AF65-F5344CB8AC3E}">
        <p14:creationId xmlns:p14="http://schemas.microsoft.com/office/powerpoint/2010/main" val="22597647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8700A-3C92-FE4B-96B3-09FB2F593EE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6E26481-D4C1-1640-AD3E-5FFBD4E3FEF4}"/>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E90990-2615-144E-8F5D-905D9EFDCE7C}"/>
              </a:ext>
            </a:extLst>
          </p:cNvPr>
          <p:cNvSpPr>
            <a:spLocks noGrp="1"/>
          </p:cNvSpPr>
          <p:nvPr>
            <p:ph type="dt" sz="half" idx="10"/>
          </p:nvPr>
        </p:nvSpPr>
        <p:spPr/>
        <p:txBody>
          <a:bodyPr/>
          <a:lstStyle/>
          <a:p>
            <a:fld id="{273AA975-4CBF-2F40-B58D-3AF18E7641FB}" type="datetimeFigureOut">
              <a:rPr lang="en-US" smtClean="0"/>
              <a:t>10/10/19</a:t>
            </a:fld>
            <a:endParaRPr lang="en-US" dirty="0"/>
          </a:p>
        </p:txBody>
      </p:sp>
      <p:sp>
        <p:nvSpPr>
          <p:cNvPr id="5" name="Footer Placeholder 4">
            <a:extLst>
              <a:ext uri="{FF2B5EF4-FFF2-40B4-BE49-F238E27FC236}">
                <a16:creationId xmlns:a16="http://schemas.microsoft.com/office/drawing/2014/main" id="{3FD5BA30-5F35-994F-89EA-69797B8C25F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CC40E7E8-4E7A-9C4F-BDED-88B263819F93}"/>
              </a:ext>
            </a:extLst>
          </p:cNvPr>
          <p:cNvSpPr>
            <a:spLocks noGrp="1"/>
          </p:cNvSpPr>
          <p:nvPr>
            <p:ph type="sldNum" sz="quarter" idx="12"/>
          </p:nvPr>
        </p:nvSpPr>
        <p:spPr/>
        <p:txBody>
          <a:bodyPr/>
          <a:lstStyle/>
          <a:p>
            <a:fld id="{C6747C9F-64DA-9347-95E9-CB1D5D9196FB}" type="slidenum">
              <a:rPr lang="en-US" smtClean="0"/>
              <a:t>‹#›</a:t>
            </a:fld>
            <a:endParaRPr lang="en-US" dirty="0"/>
          </a:p>
        </p:txBody>
      </p:sp>
    </p:spTree>
    <p:extLst>
      <p:ext uri="{BB962C8B-B14F-4D97-AF65-F5344CB8AC3E}">
        <p14:creationId xmlns:p14="http://schemas.microsoft.com/office/powerpoint/2010/main" val="4027396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42CA2C2-34FB-9F42-9EB9-B09087A8A3A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37664C4-6351-5141-9A53-D587CF3A3BD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3DDFE9-6EEB-8944-8588-B6A3099F4787}"/>
              </a:ext>
            </a:extLst>
          </p:cNvPr>
          <p:cNvSpPr>
            <a:spLocks noGrp="1"/>
          </p:cNvSpPr>
          <p:nvPr>
            <p:ph type="dt" sz="half" idx="10"/>
          </p:nvPr>
        </p:nvSpPr>
        <p:spPr/>
        <p:txBody>
          <a:bodyPr/>
          <a:lstStyle/>
          <a:p>
            <a:fld id="{273AA975-4CBF-2F40-B58D-3AF18E7641FB}" type="datetimeFigureOut">
              <a:rPr lang="en-US" smtClean="0"/>
              <a:t>10/10/19</a:t>
            </a:fld>
            <a:endParaRPr lang="en-US" dirty="0"/>
          </a:p>
        </p:txBody>
      </p:sp>
      <p:sp>
        <p:nvSpPr>
          <p:cNvPr id="5" name="Footer Placeholder 4">
            <a:extLst>
              <a:ext uri="{FF2B5EF4-FFF2-40B4-BE49-F238E27FC236}">
                <a16:creationId xmlns:a16="http://schemas.microsoft.com/office/drawing/2014/main" id="{8BA2F666-377A-7444-A01C-D77B27EB649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FAE5423-37C4-9A4D-ACBA-C34BCD7558BE}"/>
              </a:ext>
            </a:extLst>
          </p:cNvPr>
          <p:cNvSpPr>
            <a:spLocks noGrp="1"/>
          </p:cNvSpPr>
          <p:nvPr>
            <p:ph type="sldNum" sz="quarter" idx="12"/>
          </p:nvPr>
        </p:nvSpPr>
        <p:spPr/>
        <p:txBody>
          <a:bodyPr/>
          <a:lstStyle/>
          <a:p>
            <a:fld id="{C6747C9F-64DA-9347-95E9-CB1D5D9196FB}" type="slidenum">
              <a:rPr lang="en-US" smtClean="0"/>
              <a:t>‹#›</a:t>
            </a:fld>
            <a:endParaRPr lang="en-US" dirty="0"/>
          </a:p>
        </p:txBody>
      </p:sp>
    </p:spTree>
    <p:extLst>
      <p:ext uri="{BB962C8B-B14F-4D97-AF65-F5344CB8AC3E}">
        <p14:creationId xmlns:p14="http://schemas.microsoft.com/office/powerpoint/2010/main" val="731965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450F0B-F1D1-6048-99DA-0268ABC421A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CEEAF6C-3074-E742-880F-68F9BB2FCA9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F166CBF-948D-DD44-A80D-58D16553ABC7}"/>
              </a:ext>
            </a:extLst>
          </p:cNvPr>
          <p:cNvSpPr>
            <a:spLocks noGrp="1"/>
          </p:cNvSpPr>
          <p:nvPr>
            <p:ph type="dt" sz="half" idx="10"/>
          </p:nvPr>
        </p:nvSpPr>
        <p:spPr/>
        <p:txBody>
          <a:bodyPr/>
          <a:lstStyle/>
          <a:p>
            <a:fld id="{273AA975-4CBF-2F40-B58D-3AF18E7641FB}" type="datetimeFigureOut">
              <a:rPr lang="en-US" smtClean="0"/>
              <a:t>10/10/19</a:t>
            </a:fld>
            <a:endParaRPr lang="en-US" dirty="0"/>
          </a:p>
        </p:txBody>
      </p:sp>
      <p:sp>
        <p:nvSpPr>
          <p:cNvPr id="5" name="Footer Placeholder 4">
            <a:extLst>
              <a:ext uri="{FF2B5EF4-FFF2-40B4-BE49-F238E27FC236}">
                <a16:creationId xmlns:a16="http://schemas.microsoft.com/office/drawing/2014/main" id="{34498C29-316E-0441-97EC-E7FDAB0D207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6477137-9AE6-7E46-B632-EC7927BD289C}"/>
              </a:ext>
            </a:extLst>
          </p:cNvPr>
          <p:cNvSpPr>
            <a:spLocks noGrp="1"/>
          </p:cNvSpPr>
          <p:nvPr>
            <p:ph type="sldNum" sz="quarter" idx="12"/>
          </p:nvPr>
        </p:nvSpPr>
        <p:spPr/>
        <p:txBody>
          <a:bodyPr/>
          <a:lstStyle/>
          <a:p>
            <a:fld id="{C6747C9F-64DA-9347-95E9-CB1D5D9196FB}" type="slidenum">
              <a:rPr lang="en-US" smtClean="0"/>
              <a:t>‹#›</a:t>
            </a:fld>
            <a:endParaRPr lang="en-US" dirty="0"/>
          </a:p>
        </p:txBody>
      </p:sp>
    </p:spTree>
    <p:extLst>
      <p:ext uri="{BB962C8B-B14F-4D97-AF65-F5344CB8AC3E}">
        <p14:creationId xmlns:p14="http://schemas.microsoft.com/office/powerpoint/2010/main" val="2954544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C62242-A334-1444-AEED-9F0A822BEBA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65476A4-9A66-1E47-97E3-5F334D8B50A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28CBFE7-CDC2-F244-996A-0FBCB3EB5308}"/>
              </a:ext>
            </a:extLst>
          </p:cNvPr>
          <p:cNvSpPr>
            <a:spLocks noGrp="1"/>
          </p:cNvSpPr>
          <p:nvPr>
            <p:ph type="dt" sz="half" idx="10"/>
          </p:nvPr>
        </p:nvSpPr>
        <p:spPr/>
        <p:txBody>
          <a:bodyPr/>
          <a:lstStyle/>
          <a:p>
            <a:fld id="{273AA975-4CBF-2F40-B58D-3AF18E7641FB}" type="datetimeFigureOut">
              <a:rPr lang="en-US" smtClean="0"/>
              <a:t>10/10/19</a:t>
            </a:fld>
            <a:endParaRPr lang="en-US" dirty="0"/>
          </a:p>
        </p:txBody>
      </p:sp>
      <p:sp>
        <p:nvSpPr>
          <p:cNvPr id="5" name="Footer Placeholder 4">
            <a:extLst>
              <a:ext uri="{FF2B5EF4-FFF2-40B4-BE49-F238E27FC236}">
                <a16:creationId xmlns:a16="http://schemas.microsoft.com/office/drawing/2014/main" id="{8B4DF70A-7E62-D04B-BA6E-D07203FD7BD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5C3411C1-C49D-4749-BFD0-281C176B4BC6}"/>
              </a:ext>
            </a:extLst>
          </p:cNvPr>
          <p:cNvSpPr>
            <a:spLocks noGrp="1"/>
          </p:cNvSpPr>
          <p:nvPr>
            <p:ph type="sldNum" sz="quarter" idx="12"/>
          </p:nvPr>
        </p:nvSpPr>
        <p:spPr/>
        <p:txBody>
          <a:bodyPr/>
          <a:lstStyle/>
          <a:p>
            <a:fld id="{C6747C9F-64DA-9347-95E9-CB1D5D9196FB}" type="slidenum">
              <a:rPr lang="en-US" smtClean="0"/>
              <a:t>‹#›</a:t>
            </a:fld>
            <a:endParaRPr lang="en-US" dirty="0"/>
          </a:p>
        </p:txBody>
      </p:sp>
    </p:spTree>
    <p:extLst>
      <p:ext uri="{BB962C8B-B14F-4D97-AF65-F5344CB8AC3E}">
        <p14:creationId xmlns:p14="http://schemas.microsoft.com/office/powerpoint/2010/main" val="1513067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0A5A1-2B1E-A444-BD6B-74E056CC11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8C9865A-7B09-FB4D-9BB7-DC2EEACB979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0F01B35-1720-184D-9561-4687EF238810}"/>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177EC23-F4A0-404E-BF9C-D10E679026E4}"/>
              </a:ext>
            </a:extLst>
          </p:cNvPr>
          <p:cNvSpPr>
            <a:spLocks noGrp="1"/>
          </p:cNvSpPr>
          <p:nvPr>
            <p:ph type="dt" sz="half" idx="10"/>
          </p:nvPr>
        </p:nvSpPr>
        <p:spPr/>
        <p:txBody>
          <a:bodyPr/>
          <a:lstStyle/>
          <a:p>
            <a:fld id="{273AA975-4CBF-2F40-B58D-3AF18E7641FB}" type="datetimeFigureOut">
              <a:rPr lang="en-US" smtClean="0"/>
              <a:t>10/10/19</a:t>
            </a:fld>
            <a:endParaRPr lang="en-US" dirty="0"/>
          </a:p>
        </p:txBody>
      </p:sp>
      <p:sp>
        <p:nvSpPr>
          <p:cNvPr id="6" name="Footer Placeholder 5">
            <a:extLst>
              <a:ext uri="{FF2B5EF4-FFF2-40B4-BE49-F238E27FC236}">
                <a16:creationId xmlns:a16="http://schemas.microsoft.com/office/drawing/2014/main" id="{4F3162B8-ECCF-9E46-8F8E-3729CF7AB641}"/>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28BB9CE9-50A3-DE4D-9F2A-C85E24BCC9ED}"/>
              </a:ext>
            </a:extLst>
          </p:cNvPr>
          <p:cNvSpPr>
            <a:spLocks noGrp="1"/>
          </p:cNvSpPr>
          <p:nvPr>
            <p:ph type="sldNum" sz="quarter" idx="12"/>
          </p:nvPr>
        </p:nvSpPr>
        <p:spPr/>
        <p:txBody>
          <a:bodyPr/>
          <a:lstStyle/>
          <a:p>
            <a:fld id="{C6747C9F-64DA-9347-95E9-CB1D5D9196FB}" type="slidenum">
              <a:rPr lang="en-US" smtClean="0"/>
              <a:t>‹#›</a:t>
            </a:fld>
            <a:endParaRPr lang="en-US" dirty="0"/>
          </a:p>
        </p:txBody>
      </p:sp>
    </p:spTree>
    <p:extLst>
      <p:ext uri="{BB962C8B-B14F-4D97-AF65-F5344CB8AC3E}">
        <p14:creationId xmlns:p14="http://schemas.microsoft.com/office/powerpoint/2010/main" val="1239802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1472E6-F143-C84D-847B-CB4D0640B68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D9C0B75-8092-F044-A436-447A77DA966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59A4D4F-314C-F04C-A378-57D35DE33720}"/>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CB2B8CD-9DB1-DF42-93AA-EE1BB344BF0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5593B69-805C-F94D-B959-59C69D2DAB94}"/>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A2F61B-F151-994E-83F4-2590DFADB21D}"/>
              </a:ext>
            </a:extLst>
          </p:cNvPr>
          <p:cNvSpPr>
            <a:spLocks noGrp="1"/>
          </p:cNvSpPr>
          <p:nvPr>
            <p:ph type="dt" sz="half" idx="10"/>
          </p:nvPr>
        </p:nvSpPr>
        <p:spPr/>
        <p:txBody>
          <a:bodyPr/>
          <a:lstStyle/>
          <a:p>
            <a:fld id="{273AA975-4CBF-2F40-B58D-3AF18E7641FB}" type="datetimeFigureOut">
              <a:rPr lang="en-US" smtClean="0"/>
              <a:t>10/10/19</a:t>
            </a:fld>
            <a:endParaRPr lang="en-US" dirty="0"/>
          </a:p>
        </p:txBody>
      </p:sp>
      <p:sp>
        <p:nvSpPr>
          <p:cNvPr id="8" name="Footer Placeholder 7">
            <a:extLst>
              <a:ext uri="{FF2B5EF4-FFF2-40B4-BE49-F238E27FC236}">
                <a16:creationId xmlns:a16="http://schemas.microsoft.com/office/drawing/2014/main" id="{EF46D114-0673-8047-ACDB-AA97E9980DD0}"/>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69E966F-3A7C-8D40-A13C-43EDCB03B752}"/>
              </a:ext>
            </a:extLst>
          </p:cNvPr>
          <p:cNvSpPr>
            <a:spLocks noGrp="1"/>
          </p:cNvSpPr>
          <p:nvPr>
            <p:ph type="sldNum" sz="quarter" idx="12"/>
          </p:nvPr>
        </p:nvSpPr>
        <p:spPr/>
        <p:txBody>
          <a:bodyPr/>
          <a:lstStyle/>
          <a:p>
            <a:fld id="{C6747C9F-64DA-9347-95E9-CB1D5D9196FB}" type="slidenum">
              <a:rPr lang="en-US" smtClean="0"/>
              <a:t>‹#›</a:t>
            </a:fld>
            <a:endParaRPr lang="en-US" dirty="0"/>
          </a:p>
        </p:txBody>
      </p:sp>
    </p:spTree>
    <p:extLst>
      <p:ext uri="{BB962C8B-B14F-4D97-AF65-F5344CB8AC3E}">
        <p14:creationId xmlns:p14="http://schemas.microsoft.com/office/powerpoint/2010/main" val="2662341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B09CC3-DA74-2E4B-9333-2EC7DDE36F1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37C38E-9404-D546-A722-304FBCF3D949}"/>
              </a:ext>
            </a:extLst>
          </p:cNvPr>
          <p:cNvSpPr>
            <a:spLocks noGrp="1"/>
          </p:cNvSpPr>
          <p:nvPr>
            <p:ph type="dt" sz="half" idx="10"/>
          </p:nvPr>
        </p:nvSpPr>
        <p:spPr/>
        <p:txBody>
          <a:bodyPr/>
          <a:lstStyle/>
          <a:p>
            <a:fld id="{273AA975-4CBF-2F40-B58D-3AF18E7641FB}" type="datetimeFigureOut">
              <a:rPr lang="en-US" smtClean="0"/>
              <a:t>10/10/19</a:t>
            </a:fld>
            <a:endParaRPr lang="en-US" dirty="0"/>
          </a:p>
        </p:txBody>
      </p:sp>
      <p:sp>
        <p:nvSpPr>
          <p:cNvPr id="4" name="Footer Placeholder 3">
            <a:extLst>
              <a:ext uri="{FF2B5EF4-FFF2-40B4-BE49-F238E27FC236}">
                <a16:creationId xmlns:a16="http://schemas.microsoft.com/office/drawing/2014/main" id="{3A16FD75-9DE5-374F-AE6D-7453CC87D10A}"/>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9EFBEBD7-E20A-1048-972D-707AC39F4CFC}"/>
              </a:ext>
            </a:extLst>
          </p:cNvPr>
          <p:cNvSpPr>
            <a:spLocks noGrp="1"/>
          </p:cNvSpPr>
          <p:nvPr>
            <p:ph type="sldNum" sz="quarter" idx="12"/>
          </p:nvPr>
        </p:nvSpPr>
        <p:spPr/>
        <p:txBody>
          <a:bodyPr/>
          <a:lstStyle/>
          <a:p>
            <a:fld id="{C6747C9F-64DA-9347-95E9-CB1D5D9196FB}" type="slidenum">
              <a:rPr lang="en-US" smtClean="0"/>
              <a:t>‹#›</a:t>
            </a:fld>
            <a:endParaRPr lang="en-US" dirty="0"/>
          </a:p>
        </p:txBody>
      </p:sp>
    </p:spTree>
    <p:extLst>
      <p:ext uri="{BB962C8B-B14F-4D97-AF65-F5344CB8AC3E}">
        <p14:creationId xmlns:p14="http://schemas.microsoft.com/office/powerpoint/2010/main" val="15223125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0EA093-C246-964E-BEF0-BF4FD2983A75}"/>
              </a:ext>
            </a:extLst>
          </p:cNvPr>
          <p:cNvSpPr>
            <a:spLocks noGrp="1"/>
          </p:cNvSpPr>
          <p:nvPr>
            <p:ph type="dt" sz="half" idx="10"/>
          </p:nvPr>
        </p:nvSpPr>
        <p:spPr/>
        <p:txBody>
          <a:bodyPr/>
          <a:lstStyle/>
          <a:p>
            <a:fld id="{273AA975-4CBF-2F40-B58D-3AF18E7641FB}" type="datetimeFigureOut">
              <a:rPr lang="en-US" smtClean="0"/>
              <a:t>10/10/19</a:t>
            </a:fld>
            <a:endParaRPr lang="en-US" dirty="0"/>
          </a:p>
        </p:txBody>
      </p:sp>
      <p:sp>
        <p:nvSpPr>
          <p:cNvPr id="3" name="Footer Placeholder 2">
            <a:extLst>
              <a:ext uri="{FF2B5EF4-FFF2-40B4-BE49-F238E27FC236}">
                <a16:creationId xmlns:a16="http://schemas.microsoft.com/office/drawing/2014/main" id="{037ECC02-7D30-5545-94A5-39E2F5C88DB7}"/>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D68D542F-7171-3C48-B1F4-967FED8C4280}"/>
              </a:ext>
            </a:extLst>
          </p:cNvPr>
          <p:cNvSpPr>
            <a:spLocks noGrp="1"/>
          </p:cNvSpPr>
          <p:nvPr>
            <p:ph type="sldNum" sz="quarter" idx="12"/>
          </p:nvPr>
        </p:nvSpPr>
        <p:spPr/>
        <p:txBody>
          <a:bodyPr/>
          <a:lstStyle/>
          <a:p>
            <a:fld id="{C6747C9F-64DA-9347-95E9-CB1D5D9196FB}" type="slidenum">
              <a:rPr lang="en-US" smtClean="0"/>
              <a:t>‹#›</a:t>
            </a:fld>
            <a:endParaRPr lang="en-US" dirty="0"/>
          </a:p>
        </p:txBody>
      </p:sp>
    </p:spTree>
    <p:extLst>
      <p:ext uri="{BB962C8B-B14F-4D97-AF65-F5344CB8AC3E}">
        <p14:creationId xmlns:p14="http://schemas.microsoft.com/office/powerpoint/2010/main" val="24300023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F18956-EC1A-6644-A96D-97E01DCB7A0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91E7369-4BE7-D840-BB92-2CBD22F910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38F51F1-335C-7C4E-B582-B3F7C182EE6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E43364E-0147-A544-AA21-FCDB192F2662}"/>
              </a:ext>
            </a:extLst>
          </p:cNvPr>
          <p:cNvSpPr>
            <a:spLocks noGrp="1"/>
          </p:cNvSpPr>
          <p:nvPr>
            <p:ph type="dt" sz="half" idx="10"/>
          </p:nvPr>
        </p:nvSpPr>
        <p:spPr/>
        <p:txBody>
          <a:bodyPr/>
          <a:lstStyle/>
          <a:p>
            <a:fld id="{273AA975-4CBF-2F40-B58D-3AF18E7641FB}" type="datetimeFigureOut">
              <a:rPr lang="en-US" smtClean="0"/>
              <a:t>10/10/19</a:t>
            </a:fld>
            <a:endParaRPr lang="en-US" dirty="0"/>
          </a:p>
        </p:txBody>
      </p:sp>
      <p:sp>
        <p:nvSpPr>
          <p:cNvPr id="6" name="Footer Placeholder 5">
            <a:extLst>
              <a:ext uri="{FF2B5EF4-FFF2-40B4-BE49-F238E27FC236}">
                <a16:creationId xmlns:a16="http://schemas.microsoft.com/office/drawing/2014/main" id="{F5224B16-4F6E-6F40-930D-390BE4199C59}"/>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A21977D-FBE8-D64F-9467-5068611E8229}"/>
              </a:ext>
            </a:extLst>
          </p:cNvPr>
          <p:cNvSpPr>
            <a:spLocks noGrp="1"/>
          </p:cNvSpPr>
          <p:nvPr>
            <p:ph type="sldNum" sz="quarter" idx="12"/>
          </p:nvPr>
        </p:nvSpPr>
        <p:spPr/>
        <p:txBody>
          <a:bodyPr/>
          <a:lstStyle/>
          <a:p>
            <a:fld id="{C6747C9F-64DA-9347-95E9-CB1D5D9196FB}" type="slidenum">
              <a:rPr lang="en-US" smtClean="0"/>
              <a:t>‹#›</a:t>
            </a:fld>
            <a:endParaRPr lang="en-US" dirty="0"/>
          </a:p>
        </p:txBody>
      </p:sp>
    </p:spTree>
    <p:extLst>
      <p:ext uri="{BB962C8B-B14F-4D97-AF65-F5344CB8AC3E}">
        <p14:creationId xmlns:p14="http://schemas.microsoft.com/office/powerpoint/2010/main" val="9650885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276EF0-13FB-054D-9CFC-D24121BE9B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D48F4D1-D196-0849-9593-4CA58559E09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7D8457D-A36E-C847-877C-6913CC23F5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AE2DD8D-5424-124A-B7BA-C986D2BF65C6}"/>
              </a:ext>
            </a:extLst>
          </p:cNvPr>
          <p:cNvSpPr>
            <a:spLocks noGrp="1"/>
          </p:cNvSpPr>
          <p:nvPr>
            <p:ph type="dt" sz="half" idx="10"/>
          </p:nvPr>
        </p:nvSpPr>
        <p:spPr/>
        <p:txBody>
          <a:bodyPr/>
          <a:lstStyle/>
          <a:p>
            <a:fld id="{273AA975-4CBF-2F40-B58D-3AF18E7641FB}" type="datetimeFigureOut">
              <a:rPr lang="en-US" smtClean="0"/>
              <a:t>10/10/19</a:t>
            </a:fld>
            <a:endParaRPr lang="en-US" dirty="0"/>
          </a:p>
        </p:txBody>
      </p:sp>
      <p:sp>
        <p:nvSpPr>
          <p:cNvPr id="6" name="Footer Placeholder 5">
            <a:extLst>
              <a:ext uri="{FF2B5EF4-FFF2-40B4-BE49-F238E27FC236}">
                <a16:creationId xmlns:a16="http://schemas.microsoft.com/office/drawing/2014/main" id="{F5044BEF-B352-2C42-8591-5ADB613C7870}"/>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506C9A6-E00E-514F-8B67-DB380D8C8F5D}"/>
              </a:ext>
            </a:extLst>
          </p:cNvPr>
          <p:cNvSpPr>
            <a:spLocks noGrp="1"/>
          </p:cNvSpPr>
          <p:nvPr>
            <p:ph type="sldNum" sz="quarter" idx="12"/>
          </p:nvPr>
        </p:nvSpPr>
        <p:spPr/>
        <p:txBody>
          <a:bodyPr/>
          <a:lstStyle/>
          <a:p>
            <a:fld id="{C6747C9F-64DA-9347-95E9-CB1D5D9196FB}" type="slidenum">
              <a:rPr lang="en-US" smtClean="0"/>
              <a:t>‹#›</a:t>
            </a:fld>
            <a:endParaRPr lang="en-US" dirty="0"/>
          </a:p>
        </p:txBody>
      </p:sp>
    </p:spTree>
    <p:extLst>
      <p:ext uri="{BB962C8B-B14F-4D97-AF65-F5344CB8AC3E}">
        <p14:creationId xmlns:p14="http://schemas.microsoft.com/office/powerpoint/2010/main" val="1861062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267ECC3-0034-B64F-9915-2577814BB9B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80D56E-2D17-A742-8162-CE72BA37B44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51236C-A644-B245-8E84-6B828654B4F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3AA975-4CBF-2F40-B58D-3AF18E7641FB}" type="datetimeFigureOut">
              <a:rPr lang="en-US" smtClean="0"/>
              <a:t>10/10/19</a:t>
            </a:fld>
            <a:endParaRPr lang="en-US" dirty="0"/>
          </a:p>
        </p:txBody>
      </p:sp>
      <p:sp>
        <p:nvSpPr>
          <p:cNvPr id="5" name="Footer Placeholder 4">
            <a:extLst>
              <a:ext uri="{FF2B5EF4-FFF2-40B4-BE49-F238E27FC236}">
                <a16:creationId xmlns:a16="http://schemas.microsoft.com/office/drawing/2014/main" id="{8B5F3D59-40AE-E74D-9737-9734F3D01C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3EB3C437-F9EA-F947-AE08-7647A97AA6B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747C9F-64DA-9347-95E9-CB1D5D9196FB}" type="slidenum">
              <a:rPr lang="en-US" smtClean="0"/>
              <a:t>‹#›</a:t>
            </a:fld>
            <a:endParaRPr lang="en-US" dirty="0"/>
          </a:p>
        </p:txBody>
      </p:sp>
    </p:spTree>
    <p:extLst>
      <p:ext uri="{BB962C8B-B14F-4D97-AF65-F5344CB8AC3E}">
        <p14:creationId xmlns:p14="http://schemas.microsoft.com/office/powerpoint/2010/main" val="23462543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1F86FD-90A9-3743-A60C-CE93928AAC1A}"/>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Text box</a:t>
            </a:r>
          </a:p>
        </p:txBody>
      </p:sp>
      <p:sp>
        <p:nvSpPr>
          <p:cNvPr id="9" name="TextBox 8">
            <a:extLst>
              <a:ext uri="{FF2B5EF4-FFF2-40B4-BE49-F238E27FC236}">
                <a16:creationId xmlns:a16="http://schemas.microsoft.com/office/drawing/2014/main" id="{B353D269-869A-2E46-8FE2-47E0BFB4B4DD}"/>
              </a:ext>
            </a:extLst>
          </p:cNvPr>
          <p:cNvSpPr txBox="1"/>
          <p:nvPr/>
        </p:nvSpPr>
        <p:spPr>
          <a:xfrm>
            <a:off x="451104" y="853441"/>
            <a:ext cx="11289792" cy="2769989"/>
          </a:xfrm>
          <a:prstGeom prst="rect">
            <a:avLst/>
          </a:prstGeom>
          <a:noFill/>
        </p:spPr>
        <p:txBody>
          <a:bodyPr wrap="square" rtlCol="0">
            <a:spAutoFit/>
          </a:bodyPr>
          <a:lstStyle/>
          <a:p>
            <a:r>
              <a:rPr lang="en-US" sz="2900" b="1" dirty="0">
                <a:solidFill>
                  <a:schemeClr val="bg1"/>
                </a:solidFill>
                <a:latin typeface="Century Gothic" panose="020B0502020202020204" pitchFamily="34" charset="0"/>
              </a:rPr>
              <a:t>he was.</a:t>
            </a:r>
          </a:p>
          <a:p>
            <a:r>
              <a:rPr lang="en-US" sz="2900" b="1" baseline="30000" dirty="0">
                <a:solidFill>
                  <a:schemeClr val="bg1"/>
                </a:solidFill>
                <a:latin typeface="Century Gothic" panose="020B0502020202020204" pitchFamily="34" charset="0"/>
              </a:rPr>
              <a:t>35 </a:t>
            </a:r>
            <a:r>
              <a:rPr lang="en-US" sz="2900" b="1" dirty="0">
                <a:solidFill>
                  <a:schemeClr val="bg1"/>
                </a:solidFill>
                <a:latin typeface="Century Gothic" panose="020B0502020202020204" pitchFamily="34" charset="0"/>
              </a:rPr>
              <a:t>Very early in the morning, while it was still dark, Jesus got up, left the house and went off to a solitary place, where he prayed.</a:t>
            </a:r>
            <a:r>
              <a:rPr lang="en-US" sz="2900" dirty="0"/>
              <a:t> </a:t>
            </a:r>
            <a:r>
              <a:rPr lang="en-US" sz="2900" b="1" dirty="0">
                <a:solidFill>
                  <a:schemeClr val="bg1"/>
                </a:solidFill>
                <a:latin typeface="Century Gothic" panose="020B0502020202020204" pitchFamily="34" charset="0"/>
              </a:rPr>
              <a:t>Simon and his companions went to look for him, </a:t>
            </a:r>
            <a:r>
              <a:rPr lang="en-US" sz="2900" b="1" baseline="30000" dirty="0">
                <a:solidFill>
                  <a:schemeClr val="bg1"/>
                </a:solidFill>
                <a:latin typeface="Century Gothic" panose="020B0502020202020204" pitchFamily="34" charset="0"/>
              </a:rPr>
              <a:t>37 </a:t>
            </a:r>
            <a:r>
              <a:rPr lang="en-US" sz="2900" b="1" dirty="0">
                <a:solidFill>
                  <a:schemeClr val="bg1"/>
                </a:solidFill>
                <a:latin typeface="Century Gothic" panose="020B0502020202020204" pitchFamily="34" charset="0"/>
              </a:rPr>
              <a:t>and when they found him, they exclaimed: “Everyone is looking for you!” </a:t>
            </a:r>
          </a:p>
        </p:txBody>
      </p:sp>
      <p:sp>
        <p:nvSpPr>
          <p:cNvPr id="8" name="TextBox 7">
            <a:extLst>
              <a:ext uri="{FF2B5EF4-FFF2-40B4-BE49-F238E27FC236}">
                <a16:creationId xmlns:a16="http://schemas.microsoft.com/office/drawing/2014/main" id="{F755F3F8-0DC7-9447-948E-F5ECDE2A379D}"/>
              </a:ext>
            </a:extLst>
          </p:cNvPr>
          <p:cNvSpPr txBox="1"/>
          <p:nvPr/>
        </p:nvSpPr>
        <p:spPr>
          <a:xfrm>
            <a:off x="451104" y="853441"/>
            <a:ext cx="11289792" cy="2492990"/>
          </a:xfrm>
          <a:prstGeom prst="rect">
            <a:avLst/>
          </a:prstGeom>
          <a:noFill/>
        </p:spPr>
        <p:txBody>
          <a:bodyPr wrap="square" rtlCol="0">
            <a:spAutoFit/>
          </a:bodyPr>
          <a:lstStyle/>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endParaRPr lang="en-US" dirty="0"/>
          </a:p>
          <a:p>
            <a:endParaRPr lang="en-US" dirty="0"/>
          </a:p>
        </p:txBody>
      </p:sp>
      <p:sp>
        <p:nvSpPr>
          <p:cNvPr id="6" name="TextBox 5">
            <a:extLst>
              <a:ext uri="{FF2B5EF4-FFF2-40B4-BE49-F238E27FC236}">
                <a16:creationId xmlns:a16="http://schemas.microsoft.com/office/drawing/2014/main" id="{7595040C-9123-0340-8B8E-0C17BE295A50}"/>
              </a:ext>
            </a:extLst>
          </p:cNvPr>
          <p:cNvSpPr txBox="1"/>
          <p:nvPr/>
        </p:nvSpPr>
        <p:spPr>
          <a:xfrm>
            <a:off x="333632" y="370703"/>
            <a:ext cx="11294076" cy="2569934"/>
          </a:xfrm>
          <a:prstGeom prst="rect">
            <a:avLst/>
          </a:prstGeom>
          <a:noFill/>
        </p:spPr>
        <p:txBody>
          <a:bodyPr wrap="square" rtlCol="0">
            <a:spAutoFit/>
          </a:bodyPr>
          <a:lstStyle/>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8000" b="1" dirty="0">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endParaRPr lang="en-US" dirty="0"/>
          </a:p>
          <a:p>
            <a:endParaRPr lang="en-US" dirty="0"/>
          </a:p>
          <a:p>
            <a:endParaRPr lang="en-US" dirty="0"/>
          </a:p>
        </p:txBody>
      </p:sp>
      <p:pic>
        <p:nvPicPr>
          <p:cNvPr id="4" name="Picture 3" descr="A crowd of people in front of a large rock&#10;&#10;Description automatically generated">
            <a:extLst>
              <a:ext uri="{FF2B5EF4-FFF2-40B4-BE49-F238E27FC236}">
                <a16:creationId xmlns:a16="http://schemas.microsoft.com/office/drawing/2014/main" id="{07A9B661-6633-B547-A108-6DD9C1E0A07E}"/>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51821652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F86FD-90A9-3743-A60C-CE93928AAC1A}"/>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Text box</a:t>
            </a:r>
          </a:p>
        </p:txBody>
      </p:sp>
      <p:sp>
        <p:nvSpPr>
          <p:cNvPr id="9" name="TextBox 8">
            <a:extLst>
              <a:ext uri="{FF2B5EF4-FFF2-40B4-BE49-F238E27FC236}">
                <a16:creationId xmlns:a16="http://schemas.microsoft.com/office/drawing/2014/main" id="{B353D269-869A-2E46-8FE2-47E0BFB4B4DD}"/>
              </a:ext>
            </a:extLst>
          </p:cNvPr>
          <p:cNvSpPr txBox="1"/>
          <p:nvPr/>
        </p:nvSpPr>
        <p:spPr>
          <a:xfrm>
            <a:off x="451104" y="853441"/>
            <a:ext cx="11289792" cy="2769989"/>
          </a:xfrm>
          <a:prstGeom prst="rect">
            <a:avLst/>
          </a:prstGeom>
          <a:noFill/>
        </p:spPr>
        <p:txBody>
          <a:bodyPr wrap="square" rtlCol="0">
            <a:spAutoFit/>
          </a:bodyPr>
          <a:lstStyle/>
          <a:p>
            <a:r>
              <a:rPr lang="en-US" sz="2900" b="1" dirty="0">
                <a:solidFill>
                  <a:schemeClr val="bg1"/>
                </a:solidFill>
                <a:latin typeface="Century Gothic" panose="020B0502020202020204" pitchFamily="34" charset="0"/>
              </a:rPr>
              <a:t>he was.</a:t>
            </a:r>
          </a:p>
          <a:p>
            <a:r>
              <a:rPr lang="en-US" sz="2900" b="1" baseline="30000" dirty="0">
                <a:solidFill>
                  <a:schemeClr val="bg1"/>
                </a:solidFill>
                <a:latin typeface="Century Gothic" panose="020B0502020202020204" pitchFamily="34" charset="0"/>
              </a:rPr>
              <a:t>35 </a:t>
            </a:r>
            <a:r>
              <a:rPr lang="en-US" sz="2900" b="1" dirty="0">
                <a:solidFill>
                  <a:schemeClr val="bg1"/>
                </a:solidFill>
                <a:latin typeface="Century Gothic" panose="020B0502020202020204" pitchFamily="34" charset="0"/>
              </a:rPr>
              <a:t>Very early in the morning, while it was still dark, Jesus got up, left the house and went off to a solitary place, where he prayed.</a:t>
            </a:r>
            <a:r>
              <a:rPr lang="en-US" sz="2900" dirty="0"/>
              <a:t> </a:t>
            </a:r>
            <a:r>
              <a:rPr lang="en-US" sz="2900" b="1" dirty="0">
                <a:solidFill>
                  <a:schemeClr val="bg1"/>
                </a:solidFill>
                <a:latin typeface="Century Gothic" panose="020B0502020202020204" pitchFamily="34" charset="0"/>
              </a:rPr>
              <a:t>Simon and his companions went to look for him, </a:t>
            </a:r>
            <a:r>
              <a:rPr lang="en-US" sz="2900" b="1" baseline="30000" dirty="0">
                <a:solidFill>
                  <a:schemeClr val="bg1"/>
                </a:solidFill>
                <a:latin typeface="Century Gothic" panose="020B0502020202020204" pitchFamily="34" charset="0"/>
              </a:rPr>
              <a:t>37 </a:t>
            </a:r>
            <a:r>
              <a:rPr lang="en-US" sz="2900" b="1" dirty="0">
                <a:solidFill>
                  <a:schemeClr val="bg1"/>
                </a:solidFill>
                <a:latin typeface="Century Gothic" panose="020B0502020202020204" pitchFamily="34" charset="0"/>
              </a:rPr>
              <a:t>and when they found him, they exclaimed: “Everyone is looking for you!” </a:t>
            </a:r>
          </a:p>
        </p:txBody>
      </p:sp>
      <p:sp>
        <p:nvSpPr>
          <p:cNvPr id="8" name="TextBox 7">
            <a:extLst>
              <a:ext uri="{FF2B5EF4-FFF2-40B4-BE49-F238E27FC236}">
                <a16:creationId xmlns:a16="http://schemas.microsoft.com/office/drawing/2014/main" id="{F755F3F8-0DC7-9447-948E-F5ECDE2A379D}"/>
              </a:ext>
            </a:extLst>
          </p:cNvPr>
          <p:cNvSpPr txBox="1"/>
          <p:nvPr/>
        </p:nvSpPr>
        <p:spPr>
          <a:xfrm>
            <a:off x="451104" y="853441"/>
            <a:ext cx="11289792" cy="2492990"/>
          </a:xfrm>
          <a:prstGeom prst="rect">
            <a:avLst/>
          </a:prstGeom>
          <a:noFill/>
        </p:spPr>
        <p:txBody>
          <a:bodyPr wrap="square" rtlCol="0">
            <a:spAutoFit/>
          </a:bodyPr>
          <a:lstStyle/>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endParaRPr lang="en-US" dirty="0"/>
          </a:p>
          <a:p>
            <a:endParaRPr lang="en-US" dirty="0"/>
          </a:p>
        </p:txBody>
      </p:sp>
      <p:sp>
        <p:nvSpPr>
          <p:cNvPr id="6" name="TextBox 5">
            <a:extLst>
              <a:ext uri="{FF2B5EF4-FFF2-40B4-BE49-F238E27FC236}">
                <a16:creationId xmlns:a16="http://schemas.microsoft.com/office/drawing/2014/main" id="{7595040C-9123-0340-8B8E-0C17BE295A50}"/>
              </a:ext>
            </a:extLst>
          </p:cNvPr>
          <p:cNvSpPr txBox="1"/>
          <p:nvPr/>
        </p:nvSpPr>
        <p:spPr>
          <a:xfrm>
            <a:off x="333632" y="370703"/>
            <a:ext cx="11294076" cy="2708434"/>
          </a:xfrm>
          <a:prstGeom prst="rect">
            <a:avLst/>
          </a:prstGeom>
          <a:noFill/>
        </p:spPr>
        <p:txBody>
          <a:bodyPr wrap="square" rtlCol="0">
            <a:spAutoFit/>
          </a:bodyPr>
          <a:lstStyle/>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8000" b="1" dirty="0">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endParaRPr lang="en-US" dirty="0"/>
          </a:p>
          <a:p>
            <a:endParaRPr lang="en-US" dirty="0"/>
          </a:p>
          <a:p>
            <a:endParaRPr lang="en-US" dirty="0"/>
          </a:p>
        </p:txBody>
      </p:sp>
      <p:pic>
        <p:nvPicPr>
          <p:cNvPr id="7" name="Picture 6">
            <a:extLst>
              <a:ext uri="{FF2B5EF4-FFF2-40B4-BE49-F238E27FC236}">
                <a16:creationId xmlns:a16="http://schemas.microsoft.com/office/drawing/2014/main" id="{DB97F2E9-694E-4741-A0BE-F7BC108728AA}"/>
              </a:ext>
            </a:extLst>
          </p:cNvPr>
          <p:cNvPicPr>
            <a:picLocks noChangeAspect="1"/>
          </p:cNvPicPr>
          <p:nvPr/>
        </p:nvPicPr>
        <p:blipFill>
          <a:blip r:embed="rId2"/>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E2B7478C-8878-934D-900B-74105C82BDEB}"/>
              </a:ext>
            </a:extLst>
          </p:cNvPr>
          <p:cNvSpPr txBox="1"/>
          <p:nvPr/>
        </p:nvSpPr>
        <p:spPr>
          <a:xfrm>
            <a:off x="324531" y="40355"/>
            <a:ext cx="11528854" cy="3703578"/>
          </a:xfrm>
          <a:prstGeom prst="rect">
            <a:avLst/>
          </a:prstGeom>
          <a:noFill/>
        </p:spPr>
        <p:txBody>
          <a:bodyPr wrap="square" rtlCol="0">
            <a:spAutoFit/>
          </a:bodyPr>
          <a:lstStyle/>
          <a:p>
            <a:endParaRPr lang="en-US" sz="8000" b="1" baseline="30000" dirty="0">
              <a:solidFill>
                <a:schemeClr val="bg1"/>
              </a:solidFill>
            </a:endParaRPr>
          </a:p>
          <a:p>
            <a:r>
              <a:rPr lang="en-US" sz="8000" b="1" baseline="30000" dirty="0">
                <a:solidFill>
                  <a:schemeClr val="bg1"/>
                </a:solidFill>
              </a:rPr>
              <a:t>Prepared to give an answer</a:t>
            </a:r>
          </a:p>
          <a:p>
            <a:r>
              <a:rPr lang="en-GB" sz="3200" dirty="0">
                <a:solidFill>
                  <a:schemeClr val="bg1"/>
                </a:solidFill>
              </a:rPr>
              <a:t>But in your hearts revere Christ as Lord. Always be prepared to give an answer to everyone who asks you to give the reason for the hope that you have. But do this with gentleness and respect.</a:t>
            </a:r>
          </a:p>
          <a:p>
            <a:r>
              <a:rPr lang="en-GB" sz="3200" b="1" dirty="0">
                <a:solidFill>
                  <a:schemeClr val="bg1"/>
                </a:solidFill>
              </a:rPr>
              <a:t>[1 Peter 3:15]</a:t>
            </a:r>
            <a:endParaRPr lang="en-US" sz="3200" b="1" dirty="0">
              <a:solidFill>
                <a:schemeClr val="bg1"/>
              </a:solidFill>
            </a:endParaRPr>
          </a:p>
        </p:txBody>
      </p:sp>
    </p:spTree>
    <p:extLst>
      <p:ext uri="{BB962C8B-B14F-4D97-AF65-F5344CB8AC3E}">
        <p14:creationId xmlns:p14="http://schemas.microsoft.com/office/powerpoint/2010/main" val="18994725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F86FD-90A9-3743-A60C-CE93928AAC1A}"/>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Text box</a:t>
            </a:r>
          </a:p>
        </p:txBody>
      </p:sp>
      <p:sp>
        <p:nvSpPr>
          <p:cNvPr id="9" name="TextBox 8">
            <a:extLst>
              <a:ext uri="{FF2B5EF4-FFF2-40B4-BE49-F238E27FC236}">
                <a16:creationId xmlns:a16="http://schemas.microsoft.com/office/drawing/2014/main" id="{B353D269-869A-2E46-8FE2-47E0BFB4B4DD}"/>
              </a:ext>
            </a:extLst>
          </p:cNvPr>
          <p:cNvSpPr txBox="1"/>
          <p:nvPr/>
        </p:nvSpPr>
        <p:spPr>
          <a:xfrm>
            <a:off x="451104" y="853441"/>
            <a:ext cx="11289792" cy="2769989"/>
          </a:xfrm>
          <a:prstGeom prst="rect">
            <a:avLst/>
          </a:prstGeom>
          <a:noFill/>
        </p:spPr>
        <p:txBody>
          <a:bodyPr wrap="square" rtlCol="0">
            <a:spAutoFit/>
          </a:bodyPr>
          <a:lstStyle/>
          <a:p>
            <a:r>
              <a:rPr lang="en-US" sz="2900" b="1" dirty="0">
                <a:solidFill>
                  <a:schemeClr val="bg1"/>
                </a:solidFill>
                <a:latin typeface="Century Gothic" panose="020B0502020202020204" pitchFamily="34" charset="0"/>
              </a:rPr>
              <a:t>he was.</a:t>
            </a:r>
          </a:p>
          <a:p>
            <a:r>
              <a:rPr lang="en-US" sz="2900" b="1" baseline="30000" dirty="0">
                <a:solidFill>
                  <a:schemeClr val="bg1"/>
                </a:solidFill>
                <a:latin typeface="Century Gothic" panose="020B0502020202020204" pitchFamily="34" charset="0"/>
              </a:rPr>
              <a:t>35 </a:t>
            </a:r>
            <a:r>
              <a:rPr lang="en-US" sz="2900" b="1" dirty="0">
                <a:solidFill>
                  <a:schemeClr val="bg1"/>
                </a:solidFill>
                <a:latin typeface="Century Gothic" panose="020B0502020202020204" pitchFamily="34" charset="0"/>
              </a:rPr>
              <a:t>Very early in the morning, while it was still dark, Jesus got up, left the house and went off to a solitary place, where he prayed.</a:t>
            </a:r>
            <a:r>
              <a:rPr lang="en-US" sz="2900" dirty="0"/>
              <a:t> </a:t>
            </a:r>
            <a:r>
              <a:rPr lang="en-US" sz="2900" b="1" dirty="0">
                <a:solidFill>
                  <a:schemeClr val="bg1"/>
                </a:solidFill>
                <a:latin typeface="Century Gothic" panose="020B0502020202020204" pitchFamily="34" charset="0"/>
              </a:rPr>
              <a:t>Simon and his companions went to look for him, </a:t>
            </a:r>
            <a:r>
              <a:rPr lang="en-US" sz="2900" b="1" baseline="30000" dirty="0">
                <a:solidFill>
                  <a:schemeClr val="bg1"/>
                </a:solidFill>
                <a:latin typeface="Century Gothic" panose="020B0502020202020204" pitchFamily="34" charset="0"/>
              </a:rPr>
              <a:t>37 </a:t>
            </a:r>
            <a:r>
              <a:rPr lang="en-US" sz="2900" b="1" dirty="0">
                <a:solidFill>
                  <a:schemeClr val="bg1"/>
                </a:solidFill>
                <a:latin typeface="Century Gothic" panose="020B0502020202020204" pitchFamily="34" charset="0"/>
              </a:rPr>
              <a:t>and when they found him, they exclaimed: “Everyone is looking for you!” </a:t>
            </a:r>
          </a:p>
        </p:txBody>
      </p:sp>
      <p:sp>
        <p:nvSpPr>
          <p:cNvPr id="8" name="TextBox 7">
            <a:extLst>
              <a:ext uri="{FF2B5EF4-FFF2-40B4-BE49-F238E27FC236}">
                <a16:creationId xmlns:a16="http://schemas.microsoft.com/office/drawing/2014/main" id="{F755F3F8-0DC7-9447-948E-F5ECDE2A379D}"/>
              </a:ext>
            </a:extLst>
          </p:cNvPr>
          <p:cNvSpPr txBox="1"/>
          <p:nvPr/>
        </p:nvSpPr>
        <p:spPr>
          <a:xfrm>
            <a:off x="451104" y="853441"/>
            <a:ext cx="11289792" cy="2492990"/>
          </a:xfrm>
          <a:prstGeom prst="rect">
            <a:avLst/>
          </a:prstGeom>
          <a:noFill/>
        </p:spPr>
        <p:txBody>
          <a:bodyPr wrap="square" rtlCol="0">
            <a:spAutoFit/>
          </a:bodyPr>
          <a:lstStyle/>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endParaRPr lang="en-US" dirty="0"/>
          </a:p>
          <a:p>
            <a:endParaRPr lang="en-US" dirty="0"/>
          </a:p>
        </p:txBody>
      </p:sp>
      <p:sp>
        <p:nvSpPr>
          <p:cNvPr id="6" name="TextBox 5">
            <a:extLst>
              <a:ext uri="{FF2B5EF4-FFF2-40B4-BE49-F238E27FC236}">
                <a16:creationId xmlns:a16="http://schemas.microsoft.com/office/drawing/2014/main" id="{7595040C-9123-0340-8B8E-0C17BE295A50}"/>
              </a:ext>
            </a:extLst>
          </p:cNvPr>
          <p:cNvSpPr txBox="1"/>
          <p:nvPr/>
        </p:nvSpPr>
        <p:spPr>
          <a:xfrm>
            <a:off x="333632" y="370703"/>
            <a:ext cx="11294076" cy="2708434"/>
          </a:xfrm>
          <a:prstGeom prst="rect">
            <a:avLst/>
          </a:prstGeom>
          <a:noFill/>
        </p:spPr>
        <p:txBody>
          <a:bodyPr wrap="square" rtlCol="0">
            <a:spAutoFit/>
          </a:bodyPr>
          <a:lstStyle/>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8000" b="1" dirty="0">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endParaRPr lang="en-US" dirty="0"/>
          </a:p>
          <a:p>
            <a:endParaRPr lang="en-US" dirty="0"/>
          </a:p>
          <a:p>
            <a:endParaRPr lang="en-US" dirty="0"/>
          </a:p>
        </p:txBody>
      </p:sp>
      <p:pic>
        <p:nvPicPr>
          <p:cNvPr id="7" name="Picture 6">
            <a:extLst>
              <a:ext uri="{FF2B5EF4-FFF2-40B4-BE49-F238E27FC236}">
                <a16:creationId xmlns:a16="http://schemas.microsoft.com/office/drawing/2014/main" id="{DB97F2E9-694E-4741-A0BE-F7BC108728AA}"/>
              </a:ext>
            </a:extLst>
          </p:cNvPr>
          <p:cNvPicPr>
            <a:picLocks noChangeAspect="1"/>
          </p:cNvPicPr>
          <p:nvPr/>
        </p:nvPicPr>
        <p:blipFill>
          <a:blip r:embed="rId2"/>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E2B7478C-8878-934D-900B-74105C82BDEB}"/>
              </a:ext>
            </a:extLst>
          </p:cNvPr>
          <p:cNvSpPr txBox="1"/>
          <p:nvPr/>
        </p:nvSpPr>
        <p:spPr>
          <a:xfrm>
            <a:off x="324531" y="40355"/>
            <a:ext cx="11528854" cy="7679025"/>
          </a:xfrm>
          <a:prstGeom prst="rect">
            <a:avLst/>
          </a:prstGeom>
          <a:noFill/>
        </p:spPr>
        <p:txBody>
          <a:bodyPr wrap="square" rtlCol="0">
            <a:spAutoFit/>
          </a:bodyPr>
          <a:lstStyle/>
          <a:p>
            <a:endParaRPr lang="en-US" sz="8000" b="1" baseline="30000" dirty="0">
              <a:solidFill>
                <a:schemeClr val="bg1"/>
              </a:solidFill>
            </a:endParaRPr>
          </a:p>
          <a:p>
            <a:r>
              <a:rPr lang="en-US" sz="8000" b="1" baseline="30000" dirty="0">
                <a:solidFill>
                  <a:schemeClr val="bg1"/>
                </a:solidFill>
              </a:rPr>
              <a:t>The evangelistic church culture</a:t>
            </a:r>
          </a:p>
          <a:p>
            <a:pPr marL="285750" indent="-285750">
              <a:buFont typeface="Arial" panose="020B0604020202020204" pitchFamily="34" charset="0"/>
              <a:buChar char="•"/>
            </a:pPr>
            <a:r>
              <a:rPr lang="en-GB" b="1" baseline="30000" dirty="0">
                <a:solidFill>
                  <a:schemeClr val="bg1"/>
                </a:solidFill>
              </a:rPr>
              <a:t> </a:t>
            </a:r>
            <a:r>
              <a:rPr lang="en-GB" sz="2400" dirty="0">
                <a:solidFill>
                  <a:schemeClr val="bg1"/>
                </a:solidFill>
              </a:rPr>
              <a:t>Story-tellers</a:t>
            </a:r>
          </a:p>
          <a:p>
            <a:pPr marL="342900" indent="-342900">
              <a:buFont typeface="Arial" panose="020B0604020202020204" pitchFamily="34" charset="0"/>
              <a:buChar char="•"/>
            </a:pPr>
            <a:r>
              <a:rPr lang="en-GB" sz="2400" dirty="0">
                <a:solidFill>
                  <a:schemeClr val="bg1"/>
                </a:solidFill>
              </a:rPr>
              <a:t>Apologists</a:t>
            </a:r>
          </a:p>
          <a:p>
            <a:pPr marL="342900" indent="-342900">
              <a:buFont typeface="Arial" panose="020B0604020202020204" pitchFamily="34" charset="0"/>
              <a:buChar char="•"/>
            </a:pPr>
            <a:r>
              <a:rPr lang="en-GB" sz="2400" dirty="0">
                <a:solidFill>
                  <a:schemeClr val="bg1"/>
                </a:solidFill>
              </a:rPr>
              <a:t>Compassionate</a:t>
            </a:r>
          </a:p>
          <a:p>
            <a:pPr marL="342900" indent="-342900">
              <a:buFont typeface="Arial" panose="020B0604020202020204" pitchFamily="34" charset="0"/>
              <a:buChar char="•"/>
            </a:pPr>
            <a:r>
              <a:rPr lang="en-GB" sz="2400" dirty="0">
                <a:solidFill>
                  <a:schemeClr val="bg1"/>
                </a:solidFill>
              </a:rPr>
              <a:t>Welcoming</a:t>
            </a:r>
          </a:p>
          <a:p>
            <a:pPr marL="342900" indent="-342900">
              <a:buFont typeface="Arial" panose="020B0604020202020204" pitchFamily="34" charset="0"/>
              <a:buChar char="•"/>
            </a:pPr>
            <a:r>
              <a:rPr lang="en-GB" sz="2400" dirty="0">
                <a:solidFill>
                  <a:schemeClr val="bg1"/>
                </a:solidFill>
              </a:rPr>
              <a:t>Connected to the community</a:t>
            </a:r>
          </a:p>
          <a:p>
            <a:pPr marL="342900" indent="-342900">
              <a:buFont typeface="Arial" panose="020B0604020202020204" pitchFamily="34" charset="0"/>
              <a:buChar char="•"/>
            </a:pPr>
            <a:r>
              <a:rPr lang="en-GB" sz="2400" dirty="0">
                <a:solidFill>
                  <a:schemeClr val="bg1"/>
                </a:solidFill>
              </a:rPr>
              <a:t>Maintains the simplicity of the message</a:t>
            </a:r>
          </a:p>
          <a:p>
            <a:pPr marL="342900" indent="-342900">
              <a:buFont typeface="Arial" panose="020B0604020202020204" pitchFamily="34" charset="0"/>
              <a:buChar char="•"/>
            </a:pPr>
            <a:r>
              <a:rPr lang="en-GB" sz="2400" dirty="0">
                <a:solidFill>
                  <a:schemeClr val="bg1"/>
                </a:solidFill>
              </a:rPr>
              <a:t>Positive</a:t>
            </a:r>
          </a:p>
          <a:p>
            <a:pPr marL="342900" indent="-342900">
              <a:buFont typeface="Arial" panose="020B0604020202020204" pitchFamily="34" charset="0"/>
              <a:buChar char="•"/>
            </a:pPr>
            <a:r>
              <a:rPr lang="en-GB" sz="2400" dirty="0">
                <a:solidFill>
                  <a:schemeClr val="bg1"/>
                </a:solidFill>
              </a:rPr>
              <a:t>Culturally relevant</a:t>
            </a:r>
          </a:p>
          <a:p>
            <a:pPr marL="342900" indent="-342900">
              <a:buFont typeface="Arial" panose="020B0604020202020204" pitchFamily="34" charset="0"/>
              <a:buChar char="•"/>
            </a:pPr>
            <a:r>
              <a:rPr lang="en-GB" sz="2400" dirty="0">
                <a:solidFill>
                  <a:schemeClr val="bg1"/>
                </a:solidFill>
              </a:rPr>
              <a:t>Elicits response</a:t>
            </a:r>
          </a:p>
          <a:p>
            <a:pPr marL="342900" indent="-342900">
              <a:buFont typeface="Arial" panose="020B0604020202020204" pitchFamily="34" charset="0"/>
              <a:buChar char="•"/>
            </a:pPr>
            <a:r>
              <a:rPr lang="en-GB" sz="2400" dirty="0">
                <a:solidFill>
                  <a:schemeClr val="bg1"/>
                </a:solidFill>
              </a:rPr>
              <a:t>Supernatural</a:t>
            </a:r>
          </a:p>
          <a:p>
            <a:pPr marL="342900" indent="-342900">
              <a:buFont typeface="Arial" panose="020B0604020202020204" pitchFamily="34" charset="0"/>
              <a:buChar char="•"/>
            </a:pPr>
            <a:endParaRPr lang="en-GB" sz="2400" dirty="0">
              <a:solidFill>
                <a:schemeClr val="bg1"/>
              </a:solidFill>
            </a:endParaRPr>
          </a:p>
          <a:p>
            <a:endParaRPr lang="en-GB" sz="2400" dirty="0">
              <a:solidFill>
                <a:schemeClr val="bg1"/>
              </a:solidFill>
            </a:endParaRPr>
          </a:p>
          <a:p>
            <a:endParaRPr lang="en-US" sz="8000" b="1" baseline="30000" dirty="0">
              <a:solidFill>
                <a:schemeClr val="bg1"/>
              </a:solidFill>
            </a:endParaRPr>
          </a:p>
          <a:p>
            <a:pPr algn="ctr"/>
            <a:r>
              <a:rPr lang="en-US" sz="4500" b="1" baseline="30000" dirty="0">
                <a:solidFill>
                  <a:schemeClr val="bg1"/>
                </a:solidFill>
              </a:rPr>
              <a:t> </a:t>
            </a:r>
            <a:endParaRPr lang="en-US" sz="4500" b="1" dirty="0">
              <a:solidFill>
                <a:schemeClr val="bg1"/>
              </a:solidFill>
            </a:endParaRPr>
          </a:p>
        </p:txBody>
      </p:sp>
    </p:spTree>
    <p:extLst>
      <p:ext uri="{BB962C8B-B14F-4D97-AF65-F5344CB8AC3E}">
        <p14:creationId xmlns:p14="http://schemas.microsoft.com/office/powerpoint/2010/main" val="62381873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1F86FD-90A9-3743-A60C-CE93928AAC1A}"/>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Text box</a:t>
            </a:r>
          </a:p>
        </p:txBody>
      </p:sp>
      <p:sp>
        <p:nvSpPr>
          <p:cNvPr id="9" name="TextBox 8">
            <a:extLst>
              <a:ext uri="{FF2B5EF4-FFF2-40B4-BE49-F238E27FC236}">
                <a16:creationId xmlns:a16="http://schemas.microsoft.com/office/drawing/2014/main" id="{B353D269-869A-2E46-8FE2-47E0BFB4B4DD}"/>
              </a:ext>
            </a:extLst>
          </p:cNvPr>
          <p:cNvSpPr txBox="1"/>
          <p:nvPr/>
        </p:nvSpPr>
        <p:spPr>
          <a:xfrm>
            <a:off x="451104" y="853441"/>
            <a:ext cx="11289792" cy="2769989"/>
          </a:xfrm>
          <a:prstGeom prst="rect">
            <a:avLst/>
          </a:prstGeom>
          <a:noFill/>
        </p:spPr>
        <p:txBody>
          <a:bodyPr wrap="square" rtlCol="0">
            <a:spAutoFit/>
          </a:bodyPr>
          <a:lstStyle/>
          <a:p>
            <a:r>
              <a:rPr lang="en-US" sz="2900" b="1" dirty="0">
                <a:solidFill>
                  <a:schemeClr val="bg1"/>
                </a:solidFill>
                <a:latin typeface="Century Gothic" panose="020B0502020202020204" pitchFamily="34" charset="0"/>
              </a:rPr>
              <a:t>he was.</a:t>
            </a:r>
          </a:p>
          <a:p>
            <a:r>
              <a:rPr lang="en-US" sz="2900" b="1" baseline="30000" dirty="0">
                <a:solidFill>
                  <a:schemeClr val="bg1"/>
                </a:solidFill>
                <a:latin typeface="Century Gothic" panose="020B0502020202020204" pitchFamily="34" charset="0"/>
              </a:rPr>
              <a:t>35 </a:t>
            </a:r>
            <a:r>
              <a:rPr lang="en-US" sz="2900" b="1" dirty="0">
                <a:solidFill>
                  <a:schemeClr val="bg1"/>
                </a:solidFill>
                <a:latin typeface="Century Gothic" panose="020B0502020202020204" pitchFamily="34" charset="0"/>
              </a:rPr>
              <a:t>Very early in the morning, while it was still dark, Jesus got up, left the house and went off to a solitary place, where he prayed.</a:t>
            </a:r>
            <a:r>
              <a:rPr lang="en-US" sz="2900" dirty="0"/>
              <a:t> </a:t>
            </a:r>
            <a:r>
              <a:rPr lang="en-US" sz="2900" b="1" dirty="0">
                <a:solidFill>
                  <a:schemeClr val="bg1"/>
                </a:solidFill>
                <a:latin typeface="Century Gothic" panose="020B0502020202020204" pitchFamily="34" charset="0"/>
              </a:rPr>
              <a:t>Simon and his companions went to look for him, </a:t>
            </a:r>
            <a:r>
              <a:rPr lang="en-US" sz="2900" b="1" baseline="30000" dirty="0">
                <a:solidFill>
                  <a:schemeClr val="bg1"/>
                </a:solidFill>
                <a:latin typeface="Century Gothic" panose="020B0502020202020204" pitchFamily="34" charset="0"/>
              </a:rPr>
              <a:t>37 </a:t>
            </a:r>
            <a:r>
              <a:rPr lang="en-US" sz="2900" b="1" dirty="0">
                <a:solidFill>
                  <a:schemeClr val="bg1"/>
                </a:solidFill>
                <a:latin typeface="Century Gothic" panose="020B0502020202020204" pitchFamily="34" charset="0"/>
              </a:rPr>
              <a:t>and when they found him, they exclaimed: “Everyone is looking for you!” </a:t>
            </a:r>
          </a:p>
        </p:txBody>
      </p:sp>
      <p:sp>
        <p:nvSpPr>
          <p:cNvPr id="8" name="TextBox 7">
            <a:extLst>
              <a:ext uri="{FF2B5EF4-FFF2-40B4-BE49-F238E27FC236}">
                <a16:creationId xmlns:a16="http://schemas.microsoft.com/office/drawing/2014/main" id="{F755F3F8-0DC7-9447-948E-F5ECDE2A379D}"/>
              </a:ext>
            </a:extLst>
          </p:cNvPr>
          <p:cNvSpPr txBox="1"/>
          <p:nvPr/>
        </p:nvSpPr>
        <p:spPr>
          <a:xfrm>
            <a:off x="451104" y="853441"/>
            <a:ext cx="11289792" cy="2492990"/>
          </a:xfrm>
          <a:prstGeom prst="rect">
            <a:avLst/>
          </a:prstGeom>
          <a:noFill/>
        </p:spPr>
        <p:txBody>
          <a:bodyPr wrap="square" rtlCol="0">
            <a:spAutoFit/>
          </a:bodyPr>
          <a:lstStyle/>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endParaRPr lang="en-US" dirty="0"/>
          </a:p>
          <a:p>
            <a:endParaRPr lang="en-US" dirty="0"/>
          </a:p>
        </p:txBody>
      </p:sp>
      <p:sp>
        <p:nvSpPr>
          <p:cNvPr id="6" name="TextBox 5">
            <a:extLst>
              <a:ext uri="{FF2B5EF4-FFF2-40B4-BE49-F238E27FC236}">
                <a16:creationId xmlns:a16="http://schemas.microsoft.com/office/drawing/2014/main" id="{7595040C-9123-0340-8B8E-0C17BE295A50}"/>
              </a:ext>
            </a:extLst>
          </p:cNvPr>
          <p:cNvSpPr txBox="1"/>
          <p:nvPr/>
        </p:nvSpPr>
        <p:spPr>
          <a:xfrm>
            <a:off x="333632" y="370703"/>
            <a:ext cx="11294076" cy="2708434"/>
          </a:xfrm>
          <a:prstGeom prst="rect">
            <a:avLst/>
          </a:prstGeom>
          <a:noFill/>
        </p:spPr>
        <p:txBody>
          <a:bodyPr wrap="square" rtlCol="0">
            <a:spAutoFit/>
          </a:bodyPr>
          <a:lstStyle/>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8000" b="1" dirty="0">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endParaRPr lang="en-US" dirty="0"/>
          </a:p>
          <a:p>
            <a:endParaRPr lang="en-US" dirty="0"/>
          </a:p>
          <a:p>
            <a:endParaRPr lang="en-US" dirty="0"/>
          </a:p>
        </p:txBody>
      </p:sp>
      <p:pic>
        <p:nvPicPr>
          <p:cNvPr id="7" name="Picture 6">
            <a:extLst>
              <a:ext uri="{FF2B5EF4-FFF2-40B4-BE49-F238E27FC236}">
                <a16:creationId xmlns:a16="http://schemas.microsoft.com/office/drawing/2014/main" id="{DB97F2E9-694E-4741-A0BE-F7BC108728AA}"/>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5B3DD46-5136-5A4C-B69C-AD86BF6E4179}"/>
              </a:ext>
            </a:extLst>
          </p:cNvPr>
          <p:cNvSpPr txBox="1"/>
          <p:nvPr/>
        </p:nvSpPr>
        <p:spPr>
          <a:xfrm>
            <a:off x="333632" y="370703"/>
            <a:ext cx="11528854" cy="6078587"/>
          </a:xfrm>
          <a:prstGeom prst="rect">
            <a:avLst/>
          </a:prstGeom>
          <a:noFill/>
        </p:spPr>
        <p:txBody>
          <a:bodyPr wrap="square" rtlCol="0">
            <a:spAutoFit/>
          </a:bodyPr>
          <a:lstStyle/>
          <a:p>
            <a:endParaRPr lang="en-US" sz="4000" b="1" baseline="30000" dirty="0"/>
          </a:p>
          <a:p>
            <a:r>
              <a:rPr lang="en-US" sz="8000" b="1" baseline="30000" dirty="0"/>
              <a:t>Where to find evangelists in society</a:t>
            </a:r>
          </a:p>
          <a:p>
            <a:endParaRPr lang="en-US" sz="4400" b="1" baseline="30000" dirty="0"/>
          </a:p>
          <a:p>
            <a:pPr marL="571500" indent="-571500">
              <a:buFont typeface="Arial" panose="020B0604020202020204" pitchFamily="34" charset="0"/>
              <a:buChar char="•"/>
            </a:pPr>
            <a:r>
              <a:rPr lang="en-US" sz="4400" b="1" baseline="30000" dirty="0"/>
              <a:t>Mobilizer</a:t>
            </a:r>
          </a:p>
          <a:p>
            <a:pPr marL="571500" indent="-571500">
              <a:buFont typeface="Arial" panose="020B0604020202020204" pitchFamily="34" charset="0"/>
              <a:buChar char="•"/>
            </a:pPr>
            <a:r>
              <a:rPr lang="en-US" sz="4400" b="1" baseline="30000" dirty="0"/>
              <a:t>Recruiter</a:t>
            </a:r>
          </a:p>
          <a:p>
            <a:pPr marL="571500" indent="-571500">
              <a:buFont typeface="Arial" panose="020B0604020202020204" pitchFamily="34" charset="0"/>
              <a:buChar char="•"/>
            </a:pPr>
            <a:r>
              <a:rPr lang="en-US" sz="4400" b="1" baseline="30000" dirty="0"/>
              <a:t>Negotiator</a:t>
            </a:r>
          </a:p>
          <a:p>
            <a:pPr marL="571500" indent="-571500">
              <a:buFont typeface="Arial" panose="020B0604020202020204" pitchFamily="34" charset="0"/>
              <a:buChar char="•"/>
            </a:pPr>
            <a:r>
              <a:rPr lang="en-US" sz="4400" b="1" baseline="30000" dirty="0"/>
              <a:t>Media Workers</a:t>
            </a:r>
          </a:p>
          <a:p>
            <a:pPr marL="571500" indent="-571500">
              <a:buFont typeface="Arial" panose="020B0604020202020204" pitchFamily="34" charset="0"/>
              <a:buChar char="•"/>
            </a:pPr>
            <a:r>
              <a:rPr lang="en-US" sz="4400" b="1" baseline="30000" dirty="0"/>
              <a:t>Communicators</a:t>
            </a:r>
          </a:p>
          <a:p>
            <a:pPr marL="571500" indent="-571500">
              <a:buFont typeface="Arial" panose="020B0604020202020204" pitchFamily="34" charset="0"/>
              <a:buChar char="•"/>
            </a:pPr>
            <a:r>
              <a:rPr lang="en-US" sz="4400" b="1" baseline="30000" dirty="0"/>
              <a:t>Journalists</a:t>
            </a:r>
          </a:p>
          <a:p>
            <a:pPr marL="571500" indent="-571500">
              <a:buFont typeface="Arial" panose="020B0604020202020204" pitchFamily="34" charset="0"/>
              <a:buChar char="•"/>
            </a:pPr>
            <a:r>
              <a:rPr lang="en-US" sz="4400" b="1" baseline="30000" dirty="0"/>
              <a:t>Motivational Speakers</a:t>
            </a:r>
          </a:p>
          <a:p>
            <a:pPr marL="571500" indent="-571500">
              <a:buFont typeface="Arial" panose="020B0604020202020204" pitchFamily="34" charset="0"/>
              <a:buChar char="•"/>
            </a:pPr>
            <a:r>
              <a:rPr lang="en-US" sz="4400" b="1" baseline="30000" dirty="0"/>
              <a:t>Sales</a:t>
            </a:r>
          </a:p>
          <a:p>
            <a:r>
              <a:rPr lang="en-US" sz="4500" b="1" baseline="30000" dirty="0"/>
              <a:t> </a:t>
            </a:r>
            <a:endParaRPr lang="en-US" sz="4500" b="1" dirty="0"/>
          </a:p>
        </p:txBody>
      </p:sp>
    </p:spTree>
    <p:extLst>
      <p:ext uri="{BB962C8B-B14F-4D97-AF65-F5344CB8AC3E}">
        <p14:creationId xmlns:p14="http://schemas.microsoft.com/office/powerpoint/2010/main" val="2760058435"/>
      </p:ext>
    </p:extLst>
  </p:cSld>
  <p:clrMapOvr>
    <a:overrideClrMapping bg1="dk1" tx1="lt1" bg2="dk2" tx2="lt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1F86FD-90A9-3743-A60C-CE93928AAC1A}"/>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Text box</a:t>
            </a:r>
          </a:p>
        </p:txBody>
      </p:sp>
      <p:sp>
        <p:nvSpPr>
          <p:cNvPr id="9" name="TextBox 8">
            <a:extLst>
              <a:ext uri="{FF2B5EF4-FFF2-40B4-BE49-F238E27FC236}">
                <a16:creationId xmlns:a16="http://schemas.microsoft.com/office/drawing/2014/main" id="{B353D269-869A-2E46-8FE2-47E0BFB4B4DD}"/>
              </a:ext>
            </a:extLst>
          </p:cNvPr>
          <p:cNvSpPr txBox="1"/>
          <p:nvPr/>
        </p:nvSpPr>
        <p:spPr>
          <a:xfrm>
            <a:off x="451104" y="853441"/>
            <a:ext cx="11289792" cy="2769989"/>
          </a:xfrm>
          <a:prstGeom prst="rect">
            <a:avLst/>
          </a:prstGeom>
          <a:noFill/>
        </p:spPr>
        <p:txBody>
          <a:bodyPr wrap="square" rtlCol="0">
            <a:spAutoFit/>
          </a:bodyPr>
          <a:lstStyle/>
          <a:p>
            <a:r>
              <a:rPr lang="en-US" sz="2900" b="1" dirty="0">
                <a:solidFill>
                  <a:schemeClr val="bg1"/>
                </a:solidFill>
                <a:latin typeface="Century Gothic" panose="020B0502020202020204" pitchFamily="34" charset="0"/>
              </a:rPr>
              <a:t>he was.</a:t>
            </a:r>
          </a:p>
          <a:p>
            <a:r>
              <a:rPr lang="en-US" sz="2900" b="1" baseline="30000" dirty="0">
                <a:solidFill>
                  <a:schemeClr val="bg1"/>
                </a:solidFill>
                <a:latin typeface="Century Gothic" panose="020B0502020202020204" pitchFamily="34" charset="0"/>
              </a:rPr>
              <a:t>35 </a:t>
            </a:r>
            <a:r>
              <a:rPr lang="en-US" sz="2900" b="1" dirty="0">
                <a:solidFill>
                  <a:schemeClr val="bg1"/>
                </a:solidFill>
                <a:latin typeface="Century Gothic" panose="020B0502020202020204" pitchFamily="34" charset="0"/>
              </a:rPr>
              <a:t>Very early in the morning, while it was still dark, Jesus got up, left the house and went off to a solitary place, where he prayed.</a:t>
            </a:r>
            <a:r>
              <a:rPr lang="en-US" sz="2900" dirty="0"/>
              <a:t> </a:t>
            </a:r>
            <a:r>
              <a:rPr lang="en-US" sz="2900" b="1" dirty="0">
                <a:solidFill>
                  <a:schemeClr val="bg1"/>
                </a:solidFill>
                <a:latin typeface="Century Gothic" panose="020B0502020202020204" pitchFamily="34" charset="0"/>
              </a:rPr>
              <a:t>Simon and his companions went to look for him, </a:t>
            </a:r>
            <a:r>
              <a:rPr lang="en-US" sz="2900" b="1" baseline="30000" dirty="0">
                <a:solidFill>
                  <a:schemeClr val="bg1"/>
                </a:solidFill>
                <a:latin typeface="Century Gothic" panose="020B0502020202020204" pitchFamily="34" charset="0"/>
              </a:rPr>
              <a:t>37 </a:t>
            </a:r>
            <a:r>
              <a:rPr lang="en-US" sz="2900" b="1" dirty="0">
                <a:solidFill>
                  <a:schemeClr val="bg1"/>
                </a:solidFill>
                <a:latin typeface="Century Gothic" panose="020B0502020202020204" pitchFamily="34" charset="0"/>
              </a:rPr>
              <a:t>and when they found him, they exclaimed: “Everyone is looking for you!” </a:t>
            </a:r>
          </a:p>
        </p:txBody>
      </p:sp>
      <p:sp>
        <p:nvSpPr>
          <p:cNvPr id="8" name="TextBox 7">
            <a:extLst>
              <a:ext uri="{FF2B5EF4-FFF2-40B4-BE49-F238E27FC236}">
                <a16:creationId xmlns:a16="http://schemas.microsoft.com/office/drawing/2014/main" id="{F755F3F8-0DC7-9447-948E-F5ECDE2A379D}"/>
              </a:ext>
            </a:extLst>
          </p:cNvPr>
          <p:cNvSpPr txBox="1"/>
          <p:nvPr/>
        </p:nvSpPr>
        <p:spPr>
          <a:xfrm>
            <a:off x="451104" y="853441"/>
            <a:ext cx="11289792" cy="2492990"/>
          </a:xfrm>
          <a:prstGeom prst="rect">
            <a:avLst/>
          </a:prstGeom>
          <a:noFill/>
        </p:spPr>
        <p:txBody>
          <a:bodyPr wrap="square" rtlCol="0">
            <a:spAutoFit/>
          </a:bodyPr>
          <a:lstStyle/>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endParaRPr lang="en-US" dirty="0"/>
          </a:p>
          <a:p>
            <a:endParaRPr lang="en-US" dirty="0"/>
          </a:p>
        </p:txBody>
      </p:sp>
      <p:sp>
        <p:nvSpPr>
          <p:cNvPr id="6" name="TextBox 5">
            <a:extLst>
              <a:ext uri="{FF2B5EF4-FFF2-40B4-BE49-F238E27FC236}">
                <a16:creationId xmlns:a16="http://schemas.microsoft.com/office/drawing/2014/main" id="{7595040C-9123-0340-8B8E-0C17BE295A50}"/>
              </a:ext>
            </a:extLst>
          </p:cNvPr>
          <p:cNvSpPr txBox="1"/>
          <p:nvPr/>
        </p:nvSpPr>
        <p:spPr>
          <a:xfrm>
            <a:off x="333632" y="370703"/>
            <a:ext cx="11294076" cy="2708434"/>
          </a:xfrm>
          <a:prstGeom prst="rect">
            <a:avLst/>
          </a:prstGeom>
          <a:noFill/>
        </p:spPr>
        <p:txBody>
          <a:bodyPr wrap="square" rtlCol="0">
            <a:spAutoFit/>
          </a:bodyPr>
          <a:lstStyle/>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8000" b="1" dirty="0">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endParaRPr lang="en-US" dirty="0"/>
          </a:p>
          <a:p>
            <a:endParaRPr lang="en-US" dirty="0"/>
          </a:p>
          <a:p>
            <a:endParaRPr lang="en-US" dirty="0"/>
          </a:p>
        </p:txBody>
      </p:sp>
      <p:pic>
        <p:nvPicPr>
          <p:cNvPr id="7" name="Picture 6">
            <a:extLst>
              <a:ext uri="{FF2B5EF4-FFF2-40B4-BE49-F238E27FC236}">
                <a16:creationId xmlns:a16="http://schemas.microsoft.com/office/drawing/2014/main" id="{DB97F2E9-694E-4741-A0BE-F7BC108728AA}"/>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5B3DD46-5136-5A4C-B69C-AD86BF6E4179}"/>
              </a:ext>
            </a:extLst>
          </p:cNvPr>
          <p:cNvSpPr txBox="1"/>
          <p:nvPr/>
        </p:nvSpPr>
        <p:spPr>
          <a:xfrm>
            <a:off x="333632" y="370703"/>
            <a:ext cx="11528854" cy="6140142"/>
          </a:xfrm>
          <a:prstGeom prst="rect">
            <a:avLst/>
          </a:prstGeom>
          <a:noFill/>
        </p:spPr>
        <p:txBody>
          <a:bodyPr wrap="square" rtlCol="0">
            <a:spAutoFit/>
          </a:bodyPr>
          <a:lstStyle/>
          <a:p>
            <a:endParaRPr lang="en-US" sz="4000" b="1" baseline="30000" dirty="0"/>
          </a:p>
          <a:p>
            <a:r>
              <a:rPr lang="en-US" sz="8000" b="1" baseline="30000" dirty="0"/>
              <a:t>What evangelists look like in society</a:t>
            </a:r>
          </a:p>
          <a:p>
            <a:pPr marL="571500" indent="-571500">
              <a:buFont typeface="Arial" panose="020B0604020202020204" pitchFamily="34" charset="0"/>
              <a:buChar char="•"/>
            </a:pPr>
            <a:endParaRPr lang="en-US" sz="4400" b="1" baseline="30000" dirty="0"/>
          </a:p>
          <a:p>
            <a:pPr marL="571500" indent="-571500">
              <a:buFont typeface="Arial" panose="020B0604020202020204" pitchFamily="34" charset="0"/>
              <a:buChar char="•"/>
            </a:pPr>
            <a:r>
              <a:rPr lang="en-US" sz="4400" b="1" baseline="30000" dirty="0"/>
              <a:t>Enthusiastic</a:t>
            </a:r>
          </a:p>
          <a:p>
            <a:pPr marL="571500" indent="-571500">
              <a:buFont typeface="Arial" panose="020B0604020202020204" pitchFamily="34" charset="0"/>
              <a:buChar char="•"/>
            </a:pPr>
            <a:r>
              <a:rPr lang="en-US" sz="4400" b="1" baseline="30000" dirty="0"/>
              <a:t>Storytellers</a:t>
            </a:r>
          </a:p>
          <a:p>
            <a:pPr marL="571500" indent="-571500">
              <a:buFont typeface="Arial" panose="020B0604020202020204" pitchFamily="34" charset="0"/>
              <a:buChar char="•"/>
            </a:pPr>
            <a:r>
              <a:rPr lang="en-US" sz="4400" b="1" baseline="30000" dirty="0"/>
              <a:t>Relational</a:t>
            </a:r>
          </a:p>
          <a:p>
            <a:pPr marL="571500" indent="-571500">
              <a:buFont typeface="Arial" panose="020B0604020202020204" pitchFamily="34" charset="0"/>
              <a:buChar char="•"/>
            </a:pPr>
            <a:r>
              <a:rPr lang="en-US" sz="4400" b="1" baseline="30000" dirty="0"/>
              <a:t>Communicative</a:t>
            </a:r>
          </a:p>
          <a:p>
            <a:pPr marL="571500" indent="-571500">
              <a:buFont typeface="Arial" panose="020B0604020202020204" pitchFamily="34" charset="0"/>
              <a:buChar char="•"/>
            </a:pPr>
            <a:r>
              <a:rPr lang="en-US" sz="4400" b="1" baseline="30000" dirty="0"/>
              <a:t>Emotional</a:t>
            </a:r>
          </a:p>
          <a:p>
            <a:pPr marL="571500" indent="-571500">
              <a:buFont typeface="Arial" panose="020B0604020202020204" pitchFamily="34" charset="0"/>
              <a:buChar char="•"/>
            </a:pPr>
            <a:r>
              <a:rPr lang="en-US" sz="4400" b="1" baseline="30000" dirty="0"/>
              <a:t>Genuine</a:t>
            </a:r>
          </a:p>
          <a:p>
            <a:pPr marL="571500" indent="-571500">
              <a:buFont typeface="Arial" panose="020B0604020202020204" pitchFamily="34" charset="0"/>
              <a:buChar char="•"/>
            </a:pPr>
            <a:r>
              <a:rPr lang="en-US" sz="4400" b="1" baseline="30000" dirty="0"/>
              <a:t>Optimistic</a:t>
            </a:r>
          </a:p>
          <a:p>
            <a:endParaRPr lang="en-US" sz="5000" b="1" baseline="30000" dirty="0"/>
          </a:p>
          <a:p>
            <a:r>
              <a:rPr lang="en-US" sz="4500" b="1" baseline="30000" dirty="0"/>
              <a:t> </a:t>
            </a:r>
            <a:endParaRPr lang="en-US" sz="4500" b="1" dirty="0"/>
          </a:p>
        </p:txBody>
      </p:sp>
    </p:spTree>
    <p:extLst>
      <p:ext uri="{BB962C8B-B14F-4D97-AF65-F5344CB8AC3E}">
        <p14:creationId xmlns:p14="http://schemas.microsoft.com/office/powerpoint/2010/main" val="403579241"/>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1F86FD-90A9-3743-A60C-CE93928AAC1A}"/>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Text box</a:t>
            </a:r>
          </a:p>
        </p:txBody>
      </p:sp>
      <p:sp>
        <p:nvSpPr>
          <p:cNvPr id="9" name="TextBox 8">
            <a:extLst>
              <a:ext uri="{FF2B5EF4-FFF2-40B4-BE49-F238E27FC236}">
                <a16:creationId xmlns:a16="http://schemas.microsoft.com/office/drawing/2014/main" id="{B353D269-869A-2E46-8FE2-47E0BFB4B4DD}"/>
              </a:ext>
            </a:extLst>
          </p:cNvPr>
          <p:cNvSpPr txBox="1"/>
          <p:nvPr/>
        </p:nvSpPr>
        <p:spPr>
          <a:xfrm>
            <a:off x="451104" y="853441"/>
            <a:ext cx="11289792" cy="2769989"/>
          </a:xfrm>
          <a:prstGeom prst="rect">
            <a:avLst/>
          </a:prstGeom>
          <a:noFill/>
        </p:spPr>
        <p:txBody>
          <a:bodyPr wrap="square" rtlCol="0">
            <a:spAutoFit/>
          </a:bodyPr>
          <a:lstStyle/>
          <a:p>
            <a:r>
              <a:rPr lang="en-US" sz="2900" b="1" dirty="0">
                <a:solidFill>
                  <a:schemeClr val="bg1"/>
                </a:solidFill>
                <a:latin typeface="Century Gothic" panose="020B0502020202020204" pitchFamily="34" charset="0"/>
              </a:rPr>
              <a:t>he was.</a:t>
            </a:r>
          </a:p>
          <a:p>
            <a:r>
              <a:rPr lang="en-US" sz="2900" b="1" baseline="30000" dirty="0">
                <a:solidFill>
                  <a:schemeClr val="bg1"/>
                </a:solidFill>
                <a:latin typeface="Century Gothic" panose="020B0502020202020204" pitchFamily="34" charset="0"/>
              </a:rPr>
              <a:t>35 </a:t>
            </a:r>
            <a:r>
              <a:rPr lang="en-US" sz="2900" b="1" dirty="0">
                <a:solidFill>
                  <a:schemeClr val="bg1"/>
                </a:solidFill>
                <a:latin typeface="Century Gothic" panose="020B0502020202020204" pitchFamily="34" charset="0"/>
              </a:rPr>
              <a:t>Very early in the morning, while it was still dark, Jesus got up, left the house and went off to a solitary place, where he prayed.</a:t>
            </a:r>
            <a:r>
              <a:rPr lang="en-US" sz="2900" dirty="0"/>
              <a:t> </a:t>
            </a:r>
            <a:r>
              <a:rPr lang="en-US" sz="2900" b="1" dirty="0">
                <a:solidFill>
                  <a:schemeClr val="bg1"/>
                </a:solidFill>
                <a:latin typeface="Century Gothic" panose="020B0502020202020204" pitchFamily="34" charset="0"/>
              </a:rPr>
              <a:t>Simon and his companions went to look for him, </a:t>
            </a:r>
            <a:r>
              <a:rPr lang="en-US" sz="2900" b="1" baseline="30000" dirty="0">
                <a:solidFill>
                  <a:schemeClr val="bg1"/>
                </a:solidFill>
                <a:latin typeface="Century Gothic" panose="020B0502020202020204" pitchFamily="34" charset="0"/>
              </a:rPr>
              <a:t>37 </a:t>
            </a:r>
            <a:r>
              <a:rPr lang="en-US" sz="2900" b="1" dirty="0">
                <a:solidFill>
                  <a:schemeClr val="bg1"/>
                </a:solidFill>
                <a:latin typeface="Century Gothic" panose="020B0502020202020204" pitchFamily="34" charset="0"/>
              </a:rPr>
              <a:t>and when they found him, they exclaimed: “Everyone is looking for you!” </a:t>
            </a:r>
          </a:p>
        </p:txBody>
      </p:sp>
      <p:sp>
        <p:nvSpPr>
          <p:cNvPr id="8" name="TextBox 7">
            <a:extLst>
              <a:ext uri="{FF2B5EF4-FFF2-40B4-BE49-F238E27FC236}">
                <a16:creationId xmlns:a16="http://schemas.microsoft.com/office/drawing/2014/main" id="{F755F3F8-0DC7-9447-948E-F5ECDE2A379D}"/>
              </a:ext>
            </a:extLst>
          </p:cNvPr>
          <p:cNvSpPr txBox="1"/>
          <p:nvPr/>
        </p:nvSpPr>
        <p:spPr>
          <a:xfrm>
            <a:off x="451104" y="853441"/>
            <a:ext cx="11289792" cy="2492990"/>
          </a:xfrm>
          <a:prstGeom prst="rect">
            <a:avLst/>
          </a:prstGeom>
          <a:noFill/>
        </p:spPr>
        <p:txBody>
          <a:bodyPr wrap="square" rtlCol="0">
            <a:spAutoFit/>
          </a:bodyPr>
          <a:lstStyle/>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endParaRPr lang="en-US" dirty="0"/>
          </a:p>
          <a:p>
            <a:endParaRPr lang="en-US" dirty="0"/>
          </a:p>
        </p:txBody>
      </p:sp>
      <p:sp>
        <p:nvSpPr>
          <p:cNvPr id="6" name="TextBox 5">
            <a:extLst>
              <a:ext uri="{FF2B5EF4-FFF2-40B4-BE49-F238E27FC236}">
                <a16:creationId xmlns:a16="http://schemas.microsoft.com/office/drawing/2014/main" id="{7595040C-9123-0340-8B8E-0C17BE295A50}"/>
              </a:ext>
            </a:extLst>
          </p:cNvPr>
          <p:cNvSpPr txBox="1"/>
          <p:nvPr/>
        </p:nvSpPr>
        <p:spPr>
          <a:xfrm>
            <a:off x="333632" y="370703"/>
            <a:ext cx="11294076" cy="2569934"/>
          </a:xfrm>
          <a:prstGeom prst="rect">
            <a:avLst/>
          </a:prstGeom>
          <a:noFill/>
        </p:spPr>
        <p:txBody>
          <a:bodyPr wrap="square" rtlCol="0">
            <a:spAutoFit/>
          </a:bodyPr>
          <a:lstStyle/>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8000" b="1" dirty="0">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endParaRPr lang="en-US" dirty="0"/>
          </a:p>
          <a:p>
            <a:endParaRPr lang="en-US" dirty="0"/>
          </a:p>
          <a:p>
            <a:endParaRPr lang="en-US" dirty="0"/>
          </a:p>
        </p:txBody>
      </p:sp>
      <p:pic>
        <p:nvPicPr>
          <p:cNvPr id="4" name="Picture 3" descr="A crowd of people in front of a large rock&#10;&#10;Description automatically generated">
            <a:extLst>
              <a:ext uri="{FF2B5EF4-FFF2-40B4-BE49-F238E27FC236}">
                <a16:creationId xmlns:a16="http://schemas.microsoft.com/office/drawing/2014/main" id="{07A9B661-6633-B547-A108-6DD9C1E0A07E}"/>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2882412221"/>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1F86FD-90A9-3743-A60C-CE93928AAC1A}"/>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Text box</a:t>
            </a:r>
          </a:p>
        </p:txBody>
      </p:sp>
      <p:sp>
        <p:nvSpPr>
          <p:cNvPr id="9" name="TextBox 8">
            <a:extLst>
              <a:ext uri="{FF2B5EF4-FFF2-40B4-BE49-F238E27FC236}">
                <a16:creationId xmlns:a16="http://schemas.microsoft.com/office/drawing/2014/main" id="{B353D269-869A-2E46-8FE2-47E0BFB4B4DD}"/>
              </a:ext>
            </a:extLst>
          </p:cNvPr>
          <p:cNvSpPr txBox="1"/>
          <p:nvPr/>
        </p:nvSpPr>
        <p:spPr>
          <a:xfrm>
            <a:off x="451104" y="853441"/>
            <a:ext cx="11289792" cy="2769989"/>
          </a:xfrm>
          <a:prstGeom prst="rect">
            <a:avLst/>
          </a:prstGeom>
          <a:noFill/>
        </p:spPr>
        <p:txBody>
          <a:bodyPr wrap="square" rtlCol="0">
            <a:spAutoFit/>
          </a:bodyPr>
          <a:lstStyle/>
          <a:p>
            <a:r>
              <a:rPr lang="en-US" sz="2900" b="1" dirty="0">
                <a:solidFill>
                  <a:schemeClr val="bg1"/>
                </a:solidFill>
                <a:latin typeface="Century Gothic" panose="020B0502020202020204" pitchFamily="34" charset="0"/>
              </a:rPr>
              <a:t>he was.</a:t>
            </a:r>
          </a:p>
          <a:p>
            <a:r>
              <a:rPr lang="en-US" sz="2900" b="1" baseline="30000" dirty="0">
                <a:solidFill>
                  <a:schemeClr val="bg1"/>
                </a:solidFill>
                <a:latin typeface="Century Gothic" panose="020B0502020202020204" pitchFamily="34" charset="0"/>
              </a:rPr>
              <a:t>35 </a:t>
            </a:r>
            <a:r>
              <a:rPr lang="en-US" sz="2900" b="1" dirty="0">
                <a:solidFill>
                  <a:schemeClr val="bg1"/>
                </a:solidFill>
                <a:latin typeface="Century Gothic" panose="020B0502020202020204" pitchFamily="34" charset="0"/>
              </a:rPr>
              <a:t>Very early in the morning, while it was still dark, Jesus got up, left the house and went off to a solitary place, where he prayed.</a:t>
            </a:r>
            <a:r>
              <a:rPr lang="en-US" sz="2900" dirty="0"/>
              <a:t> </a:t>
            </a:r>
            <a:r>
              <a:rPr lang="en-US" sz="2900" b="1" dirty="0">
                <a:solidFill>
                  <a:schemeClr val="bg1"/>
                </a:solidFill>
                <a:latin typeface="Century Gothic" panose="020B0502020202020204" pitchFamily="34" charset="0"/>
              </a:rPr>
              <a:t>Simon and his companions went to look for him, </a:t>
            </a:r>
            <a:r>
              <a:rPr lang="en-US" sz="2900" b="1" baseline="30000" dirty="0">
                <a:solidFill>
                  <a:schemeClr val="bg1"/>
                </a:solidFill>
                <a:latin typeface="Century Gothic" panose="020B0502020202020204" pitchFamily="34" charset="0"/>
              </a:rPr>
              <a:t>37 </a:t>
            </a:r>
            <a:r>
              <a:rPr lang="en-US" sz="2900" b="1" dirty="0">
                <a:solidFill>
                  <a:schemeClr val="bg1"/>
                </a:solidFill>
                <a:latin typeface="Century Gothic" panose="020B0502020202020204" pitchFamily="34" charset="0"/>
              </a:rPr>
              <a:t>and when they found him, they exclaimed: “Everyone is looking for you!” </a:t>
            </a:r>
          </a:p>
        </p:txBody>
      </p:sp>
      <p:sp>
        <p:nvSpPr>
          <p:cNvPr id="8" name="TextBox 7">
            <a:extLst>
              <a:ext uri="{FF2B5EF4-FFF2-40B4-BE49-F238E27FC236}">
                <a16:creationId xmlns:a16="http://schemas.microsoft.com/office/drawing/2014/main" id="{F755F3F8-0DC7-9447-948E-F5ECDE2A379D}"/>
              </a:ext>
            </a:extLst>
          </p:cNvPr>
          <p:cNvSpPr txBox="1"/>
          <p:nvPr/>
        </p:nvSpPr>
        <p:spPr>
          <a:xfrm>
            <a:off x="451104" y="853441"/>
            <a:ext cx="11289792" cy="2492990"/>
          </a:xfrm>
          <a:prstGeom prst="rect">
            <a:avLst/>
          </a:prstGeom>
          <a:noFill/>
        </p:spPr>
        <p:txBody>
          <a:bodyPr wrap="square" rtlCol="0">
            <a:spAutoFit/>
          </a:bodyPr>
          <a:lstStyle/>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endParaRPr lang="en-US" dirty="0"/>
          </a:p>
          <a:p>
            <a:endParaRPr lang="en-US" dirty="0"/>
          </a:p>
        </p:txBody>
      </p:sp>
      <p:sp>
        <p:nvSpPr>
          <p:cNvPr id="6" name="TextBox 5">
            <a:extLst>
              <a:ext uri="{FF2B5EF4-FFF2-40B4-BE49-F238E27FC236}">
                <a16:creationId xmlns:a16="http://schemas.microsoft.com/office/drawing/2014/main" id="{7595040C-9123-0340-8B8E-0C17BE295A50}"/>
              </a:ext>
            </a:extLst>
          </p:cNvPr>
          <p:cNvSpPr txBox="1"/>
          <p:nvPr/>
        </p:nvSpPr>
        <p:spPr>
          <a:xfrm>
            <a:off x="333632" y="370703"/>
            <a:ext cx="11294076" cy="2708434"/>
          </a:xfrm>
          <a:prstGeom prst="rect">
            <a:avLst/>
          </a:prstGeom>
          <a:noFill/>
        </p:spPr>
        <p:txBody>
          <a:bodyPr wrap="square" rtlCol="0">
            <a:spAutoFit/>
          </a:bodyPr>
          <a:lstStyle/>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8000" b="1" dirty="0">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endParaRPr lang="en-US" dirty="0"/>
          </a:p>
          <a:p>
            <a:endParaRPr lang="en-US" dirty="0"/>
          </a:p>
          <a:p>
            <a:endParaRPr lang="en-US" dirty="0"/>
          </a:p>
        </p:txBody>
      </p:sp>
      <p:pic>
        <p:nvPicPr>
          <p:cNvPr id="7" name="Picture 6">
            <a:extLst>
              <a:ext uri="{FF2B5EF4-FFF2-40B4-BE49-F238E27FC236}">
                <a16:creationId xmlns:a16="http://schemas.microsoft.com/office/drawing/2014/main" id="{DB97F2E9-694E-4741-A0BE-F7BC108728AA}"/>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5B3DD46-5136-5A4C-B69C-AD86BF6E4179}"/>
              </a:ext>
            </a:extLst>
          </p:cNvPr>
          <p:cNvSpPr txBox="1"/>
          <p:nvPr/>
        </p:nvSpPr>
        <p:spPr>
          <a:xfrm>
            <a:off x="333632" y="370703"/>
            <a:ext cx="11528854" cy="4462760"/>
          </a:xfrm>
          <a:prstGeom prst="rect">
            <a:avLst/>
          </a:prstGeom>
          <a:noFill/>
        </p:spPr>
        <p:txBody>
          <a:bodyPr wrap="square" rtlCol="0">
            <a:spAutoFit/>
          </a:bodyPr>
          <a:lstStyle/>
          <a:p>
            <a:r>
              <a:rPr lang="en-US" sz="6000" b="1" dirty="0"/>
              <a:t>Ephesians 4:11-13</a:t>
            </a:r>
            <a:endParaRPr lang="en-GB" sz="3200" dirty="0"/>
          </a:p>
          <a:p>
            <a:endParaRPr lang="en-GB" sz="3200" dirty="0"/>
          </a:p>
          <a:p>
            <a:r>
              <a:rPr lang="en-GB" sz="3200" dirty="0"/>
              <a:t>So Christ himself gave the apostles, the prophets, the evangelists, the pastors and teachers, to equip his people for works of service, so that the body of Christ may be built up until we all reach unity in the faith and in the knowledge of the Son of God and become mature, attaining to the whole measure of the fullness of Christ.</a:t>
            </a:r>
            <a:endParaRPr lang="en-US" sz="3200" b="1" dirty="0"/>
          </a:p>
        </p:txBody>
      </p:sp>
    </p:spTree>
    <p:extLst>
      <p:ext uri="{BB962C8B-B14F-4D97-AF65-F5344CB8AC3E}">
        <p14:creationId xmlns:p14="http://schemas.microsoft.com/office/powerpoint/2010/main" val="437714363"/>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1F86FD-90A9-3743-A60C-CE93928AAC1A}"/>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Text box</a:t>
            </a:r>
          </a:p>
        </p:txBody>
      </p:sp>
      <p:sp>
        <p:nvSpPr>
          <p:cNvPr id="9" name="TextBox 8">
            <a:extLst>
              <a:ext uri="{FF2B5EF4-FFF2-40B4-BE49-F238E27FC236}">
                <a16:creationId xmlns:a16="http://schemas.microsoft.com/office/drawing/2014/main" id="{B353D269-869A-2E46-8FE2-47E0BFB4B4DD}"/>
              </a:ext>
            </a:extLst>
          </p:cNvPr>
          <p:cNvSpPr txBox="1"/>
          <p:nvPr/>
        </p:nvSpPr>
        <p:spPr>
          <a:xfrm>
            <a:off x="451104" y="853441"/>
            <a:ext cx="11289792" cy="2769989"/>
          </a:xfrm>
          <a:prstGeom prst="rect">
            <a:avLst/>
          </a:prstGeom>
          <a:noFill/>
        </p:spPr>
        <p:txBody>
          <a:bodyPr wrap="square" rtlCol="0">
            <a:spAutoFit/>
          </a:bodyPr>
          <a:lstStyle/>
          <a:p>
            <a:r>
              <a:rPr lang="en-US" sz="2900" b="1" dirty="0">
                <a:solidFill>
                  <a:schemeClr val="bg1"/>
                </a:solidFill>
                <a:latin typeface="Century Gothic" panose="020B0502020202020204" pitchFamily="34" charset="0"/>
              </a:rPr>
              <a:t>he was.</a:t>
            </a:r>
          </a:p>
          <a:p>
            <a:r>
              <a:rPr lang="en-US" sz="2900" b="1" baseline="30000" dirty="0">
                <a:solidFill>
                  <a:schemeClr val="bg1"/>
                </a:solidFill>
                <a:latin typeface="Century Gothic" panose="020B0502020202020204" pitchFamily="34" charset="0"/>
              </a:rPr>
              <a:t>35 </a:t>
            </a:r>
            <a:r>
              <a:rPr lang="en-US" sz="2900" b="1" dirty="0">
                <a:solidFill>
                  <a:schemeClr val="bg1"/>
                </a:solidFill>
                <a:latin typeface="Century Gothic" panose="020B0502020202020204" pitchFamily="34" charset="0"/>
              </a:rPr>
              <a:t>Very early in the morning, while it was still dark, Jesus got up, left the house and went off to a solitary place, where he prayed.</a:t>
            </a:r>
            <a:r>
              <a:rPr lang="en-US" sz="2900" dirty="0"/>
              <a:t> </a:t>
            </a:r>
            <a:r>
              <a:rPr lang="en-US" sz="2900" b="1" dirty="0">
                <a:solidFill>
                  <a:schemeClr val="bg1"/>
                </a:solidFill>
                <a:latin typeface="Century Gothic" panose="020B0502020202020204" pitchFamily="34" charset="0"/>
              </a:rPr>
              <a:t>Simon and his companions went to look for him, </a:t>
            </a:r>
            <a:r>
              <a:rPr lang="en-US" sz="2900" b="1" baseline="30000" dirty="0">
                <a:solidFill>
                  <a:schemeClr val="bg1"/>
                </a:solidFill>
                <a:latin typeface="Century Gothic" panose="020B0502020202020204" pitchFamily="34" charset="0"/>
              </a:rPr>
              <a:t>37 </a:t>
            </a:r>
            <a:r>
              <a:rPr lang="en-US" sz="2900" b="1" dirty="0">
                <a:solidFill>
                  <a:schemeClr val="bg1"/>
                </a:solidFill>
                <a:latin typeface="Century Gothic" panose="020B0502020202020204" pitchFamily="34" charset="0"/>
              </a:rPr>
              <a:t>and when they found him, they exclaimed: “Everyone is looking for you!” </a:t>
            </a:r>
          </a:p>
        </p:txBody>
      </p:sp>
      <p:sp>
        <p:nvSpPr>
          <p:cNvPr id="8" name="TextBox 7">
            <a:extLst>
              <a:ext uri="{FF2B5EF4-FFF2-40B4-BE49-F238E27FC236}">
                <a16:creationId xmlns:a16="http://schemas.microsoft.com/office/drawing/2014/main" id="{F755F3F8-0DC7-9447-948E-F5ECDE2A379D}"/>
              </a:ext>
            </a:extLst>
          </p:cNvPr>
          <p:cNvSpPr txBox="1"/>
          <p:nvPr/>
        </p:nvSpPr>
        <p:spPr>
          <a:xfrm>
            <a:off x="451104" y="853441"/>
            <a:ext cx="11289792" cy="2492990"/>
          </a:xfrm>
          <a:prstGeom prst="rect">
            <a:avLst/>
          </a:prstGeom>
          <a:noFill/>
        </p:spPr>
        <p:txBody>
          <a:bodyPr wrap="square" rtlCol="0">
            <a:spAutoFit/>
          </a:bodyPr>
          <a:lstStyle/>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endParaRPr lang="en-US" dirty="0"/>
          </a:p>
          <a:p>
            <a:endParaRPr lang="en-US" dirty="0"/>
          </a:p>
        </p:txBody>
      </p:sp>
      <p:sp>
        <p:nvSpPr>
          <p:cNvPr id="6" name="TextBox 5">
            <a:extLst>
              <a:ext uri="{FF2B5EF4-FFF2-40B4-BE49-F238E27FC236}">
                <a16:creationId xmlns:a16="http://schemas.microsoft.com/office/drawing/2014/main" id="{7595040C-9123-0340-8B8E-0C17BE295A50}"/>
              </a:ext>
            </a:extLst>
          </p:cNvPr>
          <p:cNvSpPr txBox="1"/>
          <p:nvPr/>
        </p:nvSpPr>
        <p:spPr>
          <a:xfrm>
            <a:off x="333632" y="370703"/>
            <a:ext cx="11294076" cy="2708434"/>
          </a:xfrm>
          <a:prstGeom prst="rect">
            <a:avLst/>
          </a:prstGeom>
          <a:noFill/>
        </p:spPr>
        <p:txBody>
          <a:bodyPr wrap="square" rtlCol="0">
            <a:spAutoFit/>
          </a:bodyPr>
          <a:lstStyle/>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8000" b="1" dirty="0">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endParaRPr lang="en-US" dirty="0"/>
          </a:p>
          <a:p>
            <a:endParaRPr lang="en-US" dirty="0"/>
          </a:p>
          <a:p>
            <a:endParaRPr lang="en-US" dirty="0"/>
          </a:p>
        </p:txBody>
      </p:sp>
      <p:pic>
        <p:nvPicPr>
          <p:cNvPr id="7" name="Picture 6">
            <a:extLst>
              <a:ext uri="{FF2B5EF4-FFF2-40B4-BE49-F238E27FC236}">
                <a16:creationId xmlns:a16="http://schemas.microsoft.com/office/drawing/2014/main" id="{DB97F2E9-694E-4741-A0BE-F7BC108728AA}"/>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5B3DD46-5136-5A4C-B69C-AD86BF6E4179}"/>
              </a:ext>
            </a:extLst>
          </p:cNvPr>
          <p:cNvSpPr txBox="1"/>
          <p:nvPr/>
        </p:nvSpPr>
        <p:spPr>
          <a:xfrm>
            <a:off x="333632" y="370703"/>
            <a:ext cx="11528854" cy="4093428"/>
          </a:xfrm>
          <a:prstGeom prst="rect">
            <a:avLst/>
          </a:prstGeom>
          <a:noFill/>
        </p:spPr>
        <p:txBody>
          <a:bodyPr wrap="square" rtlCol="0">
            <a:spAutoFit/>
          </a:bodyPr>
          <a:lstStyle/>
          <a:p>
            <a:endParaRPr lang="en-US" sz="8000" b="1" baseline="30000" dirty="0"/>
          </a:p>
          <a:p>
            <a:endParaRPr lang="en-US" sz="8000" b="1" baseline="30000" dirty="0"/>
          </a:p>
          <a:p>
            <a:endParaRPr lang="en-US" sz="8000" b="1" baseline="30000" dirty="0"/>
          </a:p>
          <a:p>
            <a:pPr algn="ctr"/>
            <a:r>
              <a:rPr lang="en-US" sz="15000" b="1" baseline="30000" dirty="0"/>
              <a:t>The Evangelist</a:t>
            </a:r>
            <a:r>
              <a:rPr lang="en-US" sz="4500" b="1" baseline="30000" dirty="0"/>
              <a:t> </a:t>
            </a:r>
            <a:endParaRPr lang="en-US" sz="4500" b="1" dirty="0"/>
          </a:p>
        </p:txBody>
      </p:sp>
    </p:spTree>
    <p:extLst>
      <p:ext uri="{BB962C8B-B14F-4D97-AF65-F5344CB8AC3E}">
        <p14:creationId xmlns:p14="http://schemas.microsoft.com/office/powerpoint/2010/main" val="1374911016"/>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1F86FD-90A9-3743-A60C-CE93928AAC1A}"/>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Text box</a:t>
            </a:r>
          </a:p>
        </p:txBody>
      </p:sp>
      <p:sp>
        <p:nvSpPr>
          <p:cNvPr id="9" name="TextBox 8">
            <a:extLst>
              <a:ext uri="{FF2B5EF4-FFF2-40B4-BE49-F238E27FC236}">
                <a16:creationId xmlns:a16="http://schemas.microsoft.com/office/drawing/2014/main" id="{B353D269-869A-2E46-8FE2-47E0BFB4B4DD}"/>
              </a:ext>
            </a:extLst>
          </p:cNvPr>
          <p:cNvSpPr txBox="1"/>
          <p:nvPr/>
        </p:nvSpPr>
        <p:spPr>
          <a:xfrm>
            <a:off x="451104" y="853441"/>
            <a:ext cx="11289792" cy="2769989"/>
          </a:xfrm>
          <a:prstGeom prst="rect">
            <a:avLst/>
          </a:prstGeom>
          <a:noFill/>
        </p:spPr>
        <p:txBody>
          <a:bodyPr wrap="square" rtlCol="0">
            <a:spAutoFit/>
          </a:bodyPr>
          <a:lstStyle/>
          <a:p>
            <a:r>
              <a:rPr lang="en-US" sz="2900" b="1" dirty="0">
                <a:solidFill>
                  <a:schemeClr val="bg1"/>
                </a:solidFill>
                <a:latin typeface="Century Gothic" panose="020B0502020202020204" pitchFamily="34" charset="0"/>
              </a:rPr>
              <a:t>he was.</a:t>
            </a:r>
          </a:p>
          <a:p>
            <a:r>
              <a:rPr lang="en-US" sz="2900" b="1" baseline="30000" dirty="0">
                <a:solidFill>
                  <a:schemeClr val="bg1"/>
                </a:solidFill>
                <a:latin typeface="Century Gothic" panose="020B0502020202020204" pitchFamily="34" charset="0"/>
              </a:rPr>
              <a:t>35 </a:t>
            </a:r>
            <a:r>
              <a:rPr lang="en-US" sz="2900" b="1" dirty="0">
                <a:solidFill>
                  <a:schemeClr val="bg1"/>
                </a:solidFill>
                <a:latin typeface="Century Gothic" panose="020B0502020202020204" pitchFamily="34" charset="0"/>
              </a:rPr>
              <a:t>Very early in the morning, while it was still dark, Jesus got up, left the house and went off to a solitary place, where he prayed.</a:t>
            </a:r>
            <a:r>
              <a:rPr lang="en-US" sz="2900" dirty="0"/>
              <a:t> </a:t>
            </a:r>
            <a:r>
              <a:rPr lang="en-US" sz="2900" b="1" dirty="0">
                <a:solidFill>
                  <a:schemeClr val="bg1"/>
                </a:solidFill>
                <a:latin typeface="Century Gothic" panose="020B0502020202020204" pitchFamily="34" charset="0"/>
              </a:rPr>
              <a:t>Simon and his companions went to look for him, </a:t>
            </a:r>
            <a:r>
              <a:rPr lang="en-US" sz="2900" b="1" baseline="30000" dirty="0">
                <a:solidFill>
                  <a:schemeClr val="bg1"/>
                </a:solidFill>
                <a:latin typeface="Century Gothic" panose="020B0502020202020204" pitchFamily="34" charset="0"/>
              </a:rPr>
              <a:t>37 </a:t>
            </a:r>
            <a:r>
              <a:rPr lang="en-US" sz="2900" b="1" dirty="0">
                <a:solidFill>
                  <a:schemeClr val="bg1"/>
                </a:solidFill>
                <a:latin typeface="Century Gothic" panose="020B0502020202020204" pitchFamily="34" charset="0"/>
              </a:rPr>
              <a:t>and when they found him, they exclaimed: “Everyone is looking for you!” </a:t>
            </a:r>
          </a:p>
        </p:txBody>
      </p:sp>
      <p:sp>
        <p:nvSpPr>
          <p:cNvPr id="8" name="TextBox 7">
            <a:extLst>
              <a:ext uri="{FF2B5EF4-FFF2-40B4-BE49-F238E27FC236}">
                <a16:creationId xmlns:a16="http://schemas.microsoft.com/office/drawing/2014/main" id="{F755F3F8-0DC7-9447-948E-F5ECDE2A379D}"/>
              </a:ext>
            </a:extLst>
          </p:cNvPr>
          <p:cNvSpPr txBox="1"/>
          <p:nvPr/>
        </p:nvSpPr>
        <p:spPr>
          <a:xfrm>
            <a:off x="451104" y="853441"/>
            <a:ext cx="11289792" cy="2492990"/>
          </a:xfrm>
          <a:prstGeom prst="rect">
            <a:avLst/>
          </a:prstGeom>
          <a:noFill/>
        </p:spPr>
        <p:txBody>
          <a:bodyPr wrap="square" rtlCol="0">
            <a:spAutoFit/>
          </a:bodyPr>
          <a:lstStyle/>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endParaRPr lang="en-US" dirty="0"/>
          </a:p>
          <a:p>
            <a:endParaRPr lang="en-US" dirty="0"/>
          </a:p>
        </p:txBody>
      </p:sp>
      <p:sp>
        <p:nvSpPr>
          <p:cNvPr id="6" name="TextBox 5">
            <a:extLst>
              <a:ext uri="{FF2B5EF4-FFF2-40B4-BE49-F238E27FC236}">
                <a16:creationId xmlns:a16="http://schemas.microsoft.com/office/drawing/2014/main" id="{7595040C-9123-0340-8B8E-0C17BE295A50}"/>
              </a:ext>
            </a:extLst>
          </p:cNvPr>
          <p:cNvSpPr txBox="1"/>
          <p:nvPr/>
        </p:nvSpPr>
        <p:spPr>
          <a:xfrm>
            <a:off x="333632" y="370703"/>
            <a:ext cx="11294076" cy="2708434"/>
          </a:xfrm>
          <a:prstGeom prst="rect">
            <a:avLst/>
          </a:prstGeom>
          <a:noFill/>
        </p:spPr>
        <p:txBody>
          <a:bodyPr wrap="square" rtlCol="0">
            <a:spAutoFit/>
          </a:bodyPr>
          <a:lstStyle/>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8000" b="1" dirty="0">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endParaRPr lang="en-US" dirty="0"/>
          </a:p>
          <a:p>
            <a:endParaRPr lang="en-US" dirty="0"/>
          </a:p>
          <a:p>
            <a:endParaRPr lang="en-US" dirty="0"/>
          </a:p>
        </p:txBody>
      </p:sp>
      <p:pic>
        <p:nvPicPr>
          <p:cNvPr id="7" name="Picture 6">
            <a:extLst>
              <a:ext uri="{FF2B5EF4-FFF2-40B4-BE49-F238E27FC236}">
                <a16:creationId xmlns:a16="http://schemas.microsoft.com/office/drawing/2014/main" id="{DB97F2E9-694E-4741-A0BE-F7BC108728AA}"/>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5B3DD46-5136-5A4C-B69C-AD86BF6E4179}"/>
              </a:ext>
            </a:extLst>
          </p:cNvPr>
          <p:cNvSpPr txBox="1"/>
          <p:nvPr/>
        </p:nvSpPr>
        <p:spPr>
          <a:xfrm>
            <a:off x="333632" y="370703"/>
            <a:ext cx="11528854" cy="3247043"/>
          </a:xfrm>
          <a:prstGeom prst="rect">
            <a:avLst/>
          </a:prstGeom>
          <a:noFill/>
        </p:spPr>
        <p:txBody>
          <a:bodyPr wrap="square" rtlCol="0">
            <a:spAutoFit/>
          </a:bodyPr>
          <a:lstStyle/>
          <a:p>
            <a:endParaRPr lang="en-US" sz="8000" b="1" baseline="30000" dirty="0"/>
          </a:p>
          <a:p>
            <a:endParaRPr lang="en-US" sz="8000" b="1" baseline="30000" dirty="0"/>
          </a:p>
          <a:p>
            <a:endParaRPr lang="en-US" sz="8000" b="1" baseline="30000" dirty="0"/>
          </a:p>
          <a:p>
            <a:pPr algn="ctr"/>
            <a:r>
              <a:rPr lang="en-US" sz="4500" b="1" baseline="30000" dirty="0"/>
              <a:t> </a:t>
            </a:r>
            <a:endParaRPr lang="en-US" sz="4500" b="1" dirty="0"/>
          </a:p>
        </p:txBody>
      </p:sp>
      <p:pic>
        <p:nvPicPr>
          <p:cNvPr id="4" name="Picture 3">
            <a:extLst>
              <a:ext uri="{FF2B5EF4-FFF2-40B4-BE49-F238E27FC236}">
                <a16:creationId xmlns:a16="http://schemas.microsoft.com/office/drawing/2014/main" id="{2E1EDF59-CB66-984A-942A-72A23B431342}"/>
              </a:ext>
            </a:extLst>
          </p:cNvPr>
          <p:cNvPicPr>
            <a:picLocks noChangeAspect="1"/>
          </p:cNvPicPr>
          <p:nvPr/>
        </p:nvPicPr>
        <p:blipFill>
          <a:blip r:embed="rId3"/>
          <a:stretch>
            <a:fillRect/>
          </a:stretch>
        </p:blipFill>
        <p:spPr>
          <a:xfrm>
            <a:off x="1574800" y="412750"/>
            <a:ext cx="9042400" cy="6032500"/>
          </a:xfrm>
          <a:prstGeom prst="rect">
            <a:avLst/>
          </a:prstGeom>
        </p:spPr>
      </p:pic>
    </p:spTree>
    <p:extLst>
      <p:ext uri="{BB962C8B-B14F-4D97-AF65-F5344CB8AC3E}">
        <p14:creationId xmlns:p14="http://schemas.microsoft.com/office/powerpoint/2010/main" val="810651805"/>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1F86FD-90A9-3743-A60C-CE93928AAC1A}"/>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Text box</a:t>
            </a:r>
          </a:p>
        </p:txBody>
      </p:sp>
      <p:sp>
        <p:nvSpPr>
          <p:cNvPr id="9" name="TextBox 8">
            <a:extLst>
              <a:ext uri="{FF2B5EF4-FFF2-40B4-BE49-F238E27FC236}">
                <a16:creationId xmlns:a16="http://schemas.microsoft.com/office/drawing/2014/main" id="{B353D269-869A-2E46-8FE2-47E0BFB4B4DD}"/>
              </a:ext>
            </a:extLst>
          </p:cNvPr>
          <p:cNvSpPr txBox="1"/>
          <p:nvPr/>
        </p:nvSpPr>
        <p:spPr>
          <a:xfrm>
            <a:off x="451104" y="853441"/>
            <a:ext cx="11289792" cy="2769989"/>
          </a:xfrm>
          <a:prstGeom prst="rect">
            <a:avLst/>
          </a:prstGeom>
          <a:noFill/>
        </p:spPr>
        <p:txBody>
          <a:bodyPr wrap="square" rtlCol="0">
            <a:spAutoFit/>
          </a:bodyPr>
          <a:lstStyle/>
          <a:p>
            <a:r>
              <a:rPr lang="en-US" sz="2900" b="1" dirty="0">
                <a:solidFill>
                  <a:schemeClr val="bg1"/>
                </a:solidFill>
                <a:latin typeface="Century Gothic" panose="020B0502020202020204" pitchFamily="34" charset="0"/>
              </a:rPr>
              <a:t>he was.</a:t>
            </a:r>
          </a:p>
          <a:p>
            <a:r>
              <a:rPr lang="en-US" sz="2900" b="1" baseline="30000" dirty="0">
                <a:solidFill>
                  <a:schemeClr val="bg1"/>
                </a:solidFill>
                <a:latin typeface="Century Gothic" panose="020B0502020202020204" pitchFamily="34" charset="0"/>
              </a:rPr>
              <a:t>35 </a:t>
            </a:r>
            <a:r>
              <a:rPr lang="en-US" sz="2900" b="1" dirty="0">
                <a:solidFill>
                  <a:schemeClr val="bg1"/>
                </a:solidFill>
                <a:latin typeface="Century Gothic" panose="020B0502020202020204" pitchFamily="34" charset="0"/>
              </a:rPr>
              <a:t>Very early in the morning, while it was still dark, Jesus got up, left the house and went off to a solitary place, where he prayed.</a:t>
            </a:r>
            <a:r>
              <a:rPr lang="en-US" sz="2900" dirty="0"/>
              <a:t> </a:t>
            </a:r>
            <a:r>
              <a:rPr lang="en-US" sz="2900" b="1" dirty="0">
                <a:solidFill>
                  <a:schemeClr val="bg1"/>
                </a:solidFill>
                <a:latin typeface="Century Gothic" panose="020B0502020202020204" pitchFamily="34" charset="0"/>
              </a:rPr>
              <a:t>Simon and his companions went to look for him, </a:t>
            </a:r>
            <a:r>
              <a:rPr lang="en-US" sz="2900" b="1" baseline="30000" dirty="0">
                <a:solidFill>
                  <a:schemeClr val="bg1"/>
                </a:solidFill>
                <a:latin typeface="Century Gothic" panose="020B0502020202020204" pitchFamily="34" charset="0"/>
              </a:rPr>
              <a:t>37 </a:t>
            </a:r>
            <a:r>
              <a:rPr lang="en-US" sz="2900" b="1" dirty="0">
                <a:solidFill>
                  <a:schemeClr val="bg1"/>
                </a:solidFill>
                <a:latin typeface="Century Gothic" panose="020B0502020202020204" pitchFamily="34" charset="0"/>
              </a:rPr>
              <a:t>and when they found him, they exclaimed: “Everyone is looking for you!” </a:t>
            </a:r>
          </a:p>
        </p:txBody>
      </p:sp>
      <p:sp>
        <p:nvSpPr>
          <p:cNvPr id="8" name="TextBox 7">
            <a:extLst>
              <a:ext uri="{FF2B5EF4-FFF2-40B4-BE49-F238E27FC236}">
                <a16:creationId xmlns:a16="http://schemas.microsoft.com/office/drawing/2014/main" id="{F755F3F8-0DC7-9447-948E-F5ECDE2A379D}"/>
              </a:ext>
            </a:extLst>
          </p:cNvPr>
          <p:cNvSpPr txBox="1"/>
          <p:nvPr/>
        </p:nvSpPr>
        <p:spPr>
          <a:xfrm>
            <a:off x="451104" y="853441"/>
            <a:ext cx="11289792" cy="2492990"/>
          </a:xfrm>
          <a:prstGeom prst="rect">
            <a:avLst/>
          </a:prstGeom>
          <a:noFill/>
        </p:spPr>
        <p:txBody>
          <a:bodyPr wrap="square" rtlCol="0">
            <a:spAutoFit/>
          </a:bodyPr>
          <a:lstStyle/>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endParaRPr lang="en-US" dirty="0"/>
          </a:p>
          <a:p>
            <a:endParaRPr lang="en-US" dirty="0"/>
          </a:p>
        </p:txBody>
      </p:sp>
      <p:sp>
        <p:nvSpPr>
          <p:cNvPr id="6" name="TextBox 5">
            <a:extLst>
              <a:ext uri="{FF2B5EF4-FFF2-40B4-BE49-F238E27FC236}">
                <a16:creationId xmlns:a16="http://schemas.microsoft.com/office/drawing/2014/main" id="{7595040C-9123-0340-8B8E-0C17BE295A50}"/>
              </a:ext>
            </a:extLst>
          </p:cNvPr>
          <p:cNvSpPr txBox="1"/>
          <p:nvPr/>
        </p:nvSpPr>
        <p:spPr>
          <a:xfrm>
            <a:off x="333632" y="370703"/>
            <a:ext cx="11294076" cy="2708434"/>
          </a:xfrm>
          <a:prstGeom prst="rect">
            <a:avLst/>
          </a:prstGeom>
          <a:noFill/>
        </p:spPr>
        <p:txBody>
          <a:bodyPr wrap="square" rtlCol="0">
            <a:spAutoFit/>
          </a:bodyPr>
          <a:lstStyle/>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8000" b="1" dirty="0">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endParaRPr lang="en-US" dirty="0"/>
          </a:p>
          <a:p>
            <a:endParaRPr lang="en-US" dirty="0"/>
          </a:p>
          <a:p>
            <a:endParaRPr lang="en-US" dirty="0"/>
          </a:p>
        </p:txBody>
      </p:sp>
      <p:pic>
        <p:nvPicPr>
          <p:cNvPr id="7" name="Picture 6">
            <a:extLst>
              <a:ext uri="{FF2B5EF4-FFF2-40B4-BE49-F238E27FC236}">
                <a16:creationId xmlns:a16="http://schemas.microsoft.com/office/drawing/2014/main" id="{DB97F2E9-694E-4741-A0BE-F7BC108728AA}"/>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5B3DD46-5136-5A4C-B69C-AD86BF6E4179}"/>
              </a:ext>
            </a:extLst>
          </p:cNvPr>
          <p:cNvSpPr txBox="1"/>
          <p:nvPr/>
        </p:nvSpPr>
        <p:spPr>
          <a:xfrm>
            <a:off x="333632" y="370703"/>
            <a:ext cx="11528854" cy="2703304"/>
          </a:xfrm>
          <a:prstGeom prst="rect">
            <a:avLst/>
          </a:prstGeom>
          <a:noFill/>
        </p:spPr>
        <p:txBody>
          <a:bodyPr wrap="square" rtlCol="0">
            <a:spAutoFit/>
          </a:bodyPr>
          <a:lstStyle/>
          <a:p>
            <a:endParaRPr lang="en-US" sz="8000" b="1" baseline="30000" dirty="0"/>
          </a:p>
          <a:p>
            <a:pPr fontAlgn="base"/>
            <a:endParaRPr lang="en-GB" dirty="0"/>
          </a:p>
          <a:p>
            <a:endParaRPr lang="en-US" sz="8000" b="1" baseline="30000" dirty="0"/>
          </a:p>
          <a:p>
            <a:pPr algn="ctr"/>
            <a:r>
              <a:rPr lang="en-US" sz="4500" b="1" baseline="30000" dirty="0"/>
              <a:t> </a:t>
            </a:r>
            <a:endParaRPr lang="en-US" sz="4500" b="1" dirty="0"/>
          </a:p>
        </p:txBody>
      </p:sp>
      <p:pic>
        <p:nvPicPr>
          <p:cNvPr id="4" name="Picture 3">
            <a:extLst>
              <a:ext uri="{FF2B5EF4-FFF2-40B4-BE49-F238E27FC236}">
                <a16:creationId xmlns:a16="http://schemas.microsoft.com/office/drawing/2014/main" id="{6738B365-CF48-F247-BBF1-DC9B255F8302}"/>
              </a:ext>
            </a:extLst>
          </p:cNvPr>
          <p:cNvPicPr>
            <a:picLocks noChangeAspect="1"/>
          </p:cNvPicPr>
          <p:nvPr/>
        </p:nvPicPr>
        <p:blipFill>
          <a:blip r:embed="rId3"/>
          <a:stretch>
            <a:fillRect/>
          </a:stretch>
        </p:blipFill>
        <p:spPr>
          <a:xfrm>
            <a:off x="4124964" y="824107"/>
            <a:ext cx="3942072" cy="5209786"/>
          </a:xfrm>
          <a:prstGeom prst="rect">
            <a:avLst/>
          </a:prstGeom>
        </p:spPr>
      </p:pic>
    </p:spTree>
    <p:extLst>
      <p:ext uri="{BB962C8B-B14F-4D97-AF65-F5344CB8AC3E}">
        <p14:creationId xmlns:p14="http://schemas.microsoft.com/office/powerpoint/2010/main" val="2260615246"/>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F86FD-90A9-3743-A60C-CE93928AAC1A}"/>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Text box</a:t>
            </a:r>
          </a:p>
        </p:txBody>
      </p:sp>
      <p:sp>
        <p:nvSpPr>
          <p:cNvPr id="9" name="TextBox 8">
            <a:extLst>
              <a:ext uri="{FF2B5EF4-FFF2-40B4-BE49-F238E27FC236}">
                <a16:creationId xmlns:a16="http://schemas.microsoft.com/office/drawing/2014/main" id="{B353D269-869A-2E46-8FE2-47E0BFB4B4DD}"/>
              </a:ext>
            </a:extLst>
          </p:cNvPr>
          <p:cNvSpPr txBox="1"/>
          <p:nvPr/>
        </p:nvSpPr>
        <p:spPr>
          <a:xfrm>
            <a:off x="451104" y="853441"/>
            <a:ext cx="11289792" cy="2769989"/>
          </a:xfrm>
          <a:prstGeom prst="rect">
            <a:avLst/>
          </a:prstGeom>
          <a:noFill/>
        </p:spPr>
        <p:txBody>
          <a:bodyPr wrap="square" rtlCol="0">
            <a:spAutoFit/>
          </a:bodyPr>
          <a:lstStyle/>
          <a:p>
            <a:r>
              <a:rPr lang="en-US" sz="2900" b="1" dirty="0">
                <a:solidFill>
                  <a:schemeClr val="bg1"/>
                </a:solidFill>
                <a:latin typeface="Century Gothic" panose="020B0502020202020204" pitchFamily="34" charset="0"/>
              </a:rPr>
              <a:t>he was.</a:t>
            </a:r>
          </a:p>
          <a:p>
            <a:r>
              <a:rPr lang="en-US" sz="2900" b="1" baseline="30000" dirty="0">
                <a:solidFill>
                  <a:schemeClr val="bg1"/>
                </a:solidFill>
                <a:latin typeface="Century Gothic" panose="020B0502020202020204" pitchFamily="34" charset="0"/>
              </a:rPr>
              <a:t>35 </a:t>
            </a:r>
            <a:r>
              <a:rPr lang="en-US" sz="2900" b="1" dirty="0">
                <a:solidFill>
                  <a:schemeClr val="bg1"/>
                </a:solidFill>
                <a:latin typeface="Century Gothic" panose="020B0502020202020204" pitchFamily="34" charset="0"/>
              </a:rPr>
              <a:t>Very early in the morning, while it was still dark, Jesus got up, left the house and went off to a solitary place, where he prayed.</a:t>
            </a:r>
            <a:r>
              <a:rPr lang="en-US" sz="2900" dirty="0"/>
              <a:t> </a:t>
            </a:r>
            <a:r>
              <a:rPr lang="en-US" sz="2900" b="1" dirty="0">
                <a:solidFill>
                  <a:schemeClr val="bg1"/>
                </a:solidFill>
                <a:latin typeface="Century Gothic" panose="020B0502020202020204" pitchFamily="34" charset="0"/>
              </a:rPr>
              <a:t>Simon and his companions went to look for him, </a:t>
            </a:r>
            <a:r>
              <a:rPr lang="en-US" sz="2900" b="1" baseline="30000" dirty="0">
                <a:solidFill>
                  <a:schemeClr val="bg1"/>
                </a:solidFill>
                <a:latin typeface="Century Gothic" panose="020B0502020202020204" pitchFamily="34" charset="0"/>
              </a:rPr>
              <a:t>37 </a:t>
            </a:r>
            <a:r>
              <a:rPr lang="en-US" sz="2900" b="1" dirty="0">
                <a:solidFill>
                  <a:schemeClr val="bg1"/>
                </a:solidFill>
                <a:latin typeface="Century Gothic" panose="020B0502020202020204" pitchFamily="34" charset="0"/>
              </a:rPr>
              <a:t>and when they found him, they exclaimed: “Everyone is looking for you!” </a:t>
            </a:r>
          </a:p>
        </p:txBody>
      </p:sp>
      <p:sp>
        <p:nvSpPr>
          <p:cNvPr id="8" name="TextBox 7">
            <a:extLst>
              <a:ext uri="{FF2B5EF4-FFF2-40B4-BE49-F238E27FC236}">
                <a16:creationId xmlns:a16="http://schemas.microsoft.com/office/drawing/2014/main" id="{F755F3F8-0DC7-9447-948E-F5ECDE2A379D}"/>
              </a:ext>
            </a:extLst>
          </p:cNvPr>
          <p:cNvSpPr txBox="1"/>
          <p:nvPr/>
        </p:nvSpPr>
        <p:spPr>
          <a:xfrm>
            <a:off x="451104" y="853441"/>
            <a:ext cx="11289792" cy="2492990"/>
          </a:xfrm>
          <a:prstGeom prst="rect">
            <a:avLst/>
          </a:prstGeom>
          <a:noFill/>
        </p:spPr>
        <p:txBody>
          <a:bodyPr wrap="square" rtlCol="0">
            <a:spAutoFit/>
          </a:bodyPr>
          <a:lstStyle/>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endParaRPr lang="en-US" dirty="0"/>
          </a:p>
          <a:p>
            <a:endParaRPr lang="en-US" dirty="0"/>
          </a:p>
        </p:txBody>
      </p:sp>
      <p:sp>
        <p:nvSpPr>
          <p:cNvPr id="6" name="TextBox 5">
            <a:extLst>
              <a:ext uri="{FF2B5EF4-FFF2-40B4-BE49-F238E27FC236}">
                <a16:creationId xmlns:a16="http://schemas.microsoft.com/office/drawing/2014/main" id="{7595040C-9123-0340-8B8E-0C17BE295A50}"/>
              </a:ext>
            </a:extLst>
          </p:cNvPr>
          <p:cNvSpPr txBox="1"/>
          <p:nvPr/>
        </p:nvSpPr>
        <p:spPr>
          <a:xfrm>
            <a:off x="333632" y="370703"/>
            <a:ext cx="11294076" cy="2708434"/>
          </a:xfrm>
          <a:prstGeom prst="rect">
            <a:avLst/>
          </a:prstGeom>
          <a:noFill/>
        </p:spPr>
        <p:txBody>
          <a:bodyPr wrap="square" rtlCol="0">
            <a:spAutoFit/>
          </a:bodyPr>
          <a:lstStyle/>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8000" b="1" dirty="0">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endParaRPr lang="en-US" dirty="0"/>
          </a:p>
          <a:p>
            <a:endParaRPr lang="en-US" dirty="0"/>
          </a:p>
          <a:p>
            <a:endParaRPr lang="en-US" dirty="0"/>
          </a:p>
        </p:txBody>
      </p:sp>
      <p:pic>
        <p:nvPicPr>
          <p:cNvPr id="7" name="Picture 6">
            <a:extLst>
              <a:ext uri="{FF2B5EF4-FFF2-40B4-BE49-F238E27FC236}">
                <a16:creationId xmlns:a16="http://schemas.microsoft.com/office/drawing/2014/main" id="{DB97F2E9-694E-4741-A0BE-F7BC108728AA}"/>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5B3DD46-5136-5A4C-B69C-AD86BF6E4179}"/>
              </a:ext>
            </a:extLst>
          </p:cNvPr>
          <p:cNvSpPr txBox="1"/>
          <p:nvPr/>
        </p:nvSpPr>
        <p:spPr>
          <a:xfrm>
            <a:off x="333632" y="370703"/>
            <a:ext cx="11528854" cy="2426305"/>
          </a:xfrm>
          <a:prstGeom prst="rect">
            <a:avLst/>
          </a:prstGeom>
          <a:noFill/>
        </p:spPr>
        <p:txBody>
          <a:bodyPr wrap="square" rtlCol="0">
            <a:spAutoFit/>
          </a:bodyPr>
          <a:lstStyle/>
          <a:p>
            <a:endParaRPr lang="en-US" sz="8000" b="1" baseline="30000" dirty="0"/>
          </a:p>
          <a:p>
            <a:r>
              <a:rPr lang="en-US" sz="8000" b="1" baseline="30000" dirty="0">
                <a:solidFill>
                  <a:schemeClr val="bg1"/>
                </a:solidFill>
              </a:rPr>
              <a:t>Jesus – the Evangelist </a:t>
            </a:r>
          </a:p>
          <a:p>
            <a:pPr algn="ctr"/>
            <a:r>
              <a:rPr lang="en-US" sz="4500" b="1" baseline="30000" dirty="0"/>
              <a:t> </a:t>
            </a:r>
            <a:endParaRPr lang="en-US" sz="4500" b="1" dirty="0"/>
          </a:p>
        </p:txBody>
      </p:sp>
    </p:spTree>
    <p:extLst>
      <p:ext uri="{BB962C8B-B14F-4D97-AF65-F5344CB8AC3E}">
        <p14:creationId xmlns:p14="http://schemas.microsoft.com/office/powerpoint/2010/main" val="25757078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5" name="Rectangle 10">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9A1F86FD-90A9-3743-A60C-CE93928AAC1A}"/>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Text box</a:t>
            </a:r>
          </a:p>
        </p:txBody>
      </p:sp>
      <p:sp>
        <p:nvSpPr>
          <p:cNvPr id="9" name="TextBox 8">
            <a:extLst>
              <a:ext uri="{FF2B5EF4-FFF2-40B4-BE49-F238E27FC236}">
                <a16:creationId xmlns:a16="http://schemas.microsoft.com/office/drawing/2014/main" id="{B353D269-869A-2E46-8FE2-47E0BFB4B4DD}"/>
              </a:ext>
            </a:extLst>
          </p:cNvPr>
          <p:cNvSpPr txBox="1"/>
          <p:nvPr/>
        </p:nvSpPr>
        <p:spPr>
          <a:xfrm>
            <a:off x="451104" y="853441"/>
            <a:ext cx="11289792" cy="2769989"/>
          </a:xfrm>
          <a:prstGeom prst="rect">
            <a:avLst/>
          </a:prstGeom>
          <a:noFill/>
        </p:spPr>
        <p:txBody>
          <a:bodyPr wrap="square" rtlCol="0">
            <a:spAutoFit/>
          </a:bodyPr>
          <a:lstStyle/>
          <a:p>
            <a:r>
              <a:rPr lang="en-US" sz="2900" b="1" dirty="0">
                <a:solidFill>
                  <a:schemeClr val="bg1"/>
                </a:solidFill>
                <a:latin typeface="Century Gothic" panose="020B0502020202020204" pitchFamily="34" charset="0"/>
              </a:rPr>
              <a:t>he was.</a:t>
            </a:r>
          </a:p>
          <a:p>
            <a:r>
              <a:rPr lang="en-US" sz="2900" b="1" baseline="30000" dirty="0">
                <a:solidFill>
                  <a:schemeClr val="bg1"/>
                </a:solidFill>
                <a:latin typeface="Century Gothic" panose="020B0502020202020204" pitchFamily="34" charset="0"/>
              </a:rPr>
              <a:t>35 </a:t>
            </a:r>
            <a:r>
              <a:rPr lang="en-US" sz="2900" b="1" dirty="0">
                <a:solidFill>
                  <a:schemeClr val="bg1"/>
                </a:solidFill>
                <a:latin typeface="Century Gothic" panose="020B0502020202020204" pitchFamily="34" charset="0"/>
              </a:rPr>
              <a:t>Very early in the morning, while it was still dark, Jesus got up, left the house and went off to a solitary place, where he prayed.</a:t>
            </a:r>
            <a:r>
              <a:rPr lang="en-US" sz="2900" dirty="0"/>
              <a:t> </a:t>
            </a:r>
            <a:r>
              <a:rPr lang="en-US" sz="2900" b="1" dirty="0">
                <a:solidFill>
                  <a:schemeClr val="bg1"/>
                </a:solidFill>
                <a:latin typeface="Century Gothic" panose="020B0502020202020204" pitchFamily="34" charset="0"/>
              </a:rPr>
              <a:t>Simon and his companions went to look for him, </a:t>
            </a:r>
            <a:r>
              <a:rPr lang="en-US" sz="2900" b="1" baseline="30000" dirty="0">
                <a:solidFill>
                  <a:schemeClr val="bg1"/>
                </a:solidFill>
                <a:latin typeface="Century Gothic" panose="020B0502020202020204" pitchFamily="34" charset="0"/>
              </a:rPr>
              <a:t>37 </a:t>
            </a:r>
            <a:r>
              <a:rPr lang="en-US" sz="2900" b="1" dirty="0">
                <a:solidFill>
                  <a:schemeClr val="bg1"/>
                </a:solidFill>
                <a:latin typeface="Century Gothic" panose="020B0502020202020204" pitchFamily="34" charset="0"/>
              </a:rPr>
              <a:t>and when they found him, they exclaimed: “Everyone is looking for you!” </a:t>
            </a:r>
          </a:p>
        </p:txBody>
      </p:sp>
      <p:sp>
        <p:nvSpPr>
          <p:cNvPr id="8" name="TextBox 7">
            <a:extLst>
              <a:ext uri="{FF2B5EF4-FFF2-40B4-BE49-F238E27FC236}">
                <a16:creationId xmlns:a16="http://schemas.microsoft.com/office/drawing/2014/main" id="{F755F3F8-0DC7-9447-948E-F5ECDE2A379D}"/>
              </a:ext>
            </a:extLst>
          </p:cNvPr>
          <p:cNvSpPr txBox="1"/>
          <p:nvPr/>
        </p:nvSpPr>
        <p:spPr>
          <a:xfrm>
            <a:off x="451104" y="853441"/>
            <a:ext cx="11289792" cy="2492990"/>
          </a:xfrm>
          <a:prstGeom prst="rect">
            <a:avLst/>
          </a:prstGeom>
          <a:noFill/>
        </p:spPr>
        <p:txBody>
          <a:bodyPr wrap="square" rtlCol="0">
            <a:spAutoFit/>
          </a:bodyPr>
          <a:lstStyle/>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endParaRPr lang="en-US" dirty="0"/>
          </a:p>
          <a:p>
            <a:endParaRPr lang="en-US" dirty="0"/>
          </a:p>
        </p:txBody>
      </p:sp>
      <p:sp>
        <p:nvSpPr>
          <p:cNvPr id="6" name="TextBox 5">
            <a:extLst>
              <a:ext uri="{FF2B5EF4-FFF2-40B4-BE49-F238E27FC236}">
                <a16:creationId xmlns:a16="http://schemas.microsoft.com/office/drawing/2014/main" id="{7595040C-9123-0340-8B8E-0C17BE295A50}"/>
              </a:ext>
            </a:extLst>
          </p:cNvPr>
          <p:cNvSpPr txBox="1"/>
          <p:nvPr/>
        </p:nvSpPr>
        <p:spPr>
          <a:xfrm>
            <a:off x="333632" y="370703"/>
            <a:ext cx="11294076" cy="2708434"/>
          </a:xfrm>
          <a:prstGeom prst="rect">
            <a:avLst/>
          </a:prstGeom>
          <a:noFill/>
        </p:spPr>
        <p:txBody>
          <a:bodyPr wrap="square" rtlCol="0">
            <a:spAutoFit/>
          </a:bodyPr>
          <a:lstStyle/>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8000" b="1" dirty="0">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endParaRPr lang="en-US" dirty="0"/>
          </a:p>
          <a:p>
            <a:endParaRPr lang="en-US" dirty="0"/>
          </a:p>
          <a:p>
            <a:endParaRPr lang="en-US" dirty="0"/>
          </a:p>
        </p:txBody>
      </p:sp>
      <p:pic>
        <p:nvPicPr>
          <p:cNvPr id="7" name="Picture 6">
            <a:extLst>
              <a:ext uri="{FF2B5EF4-FFF2-40B4-BE49-F238E27FC236}">
                <a16:creationId xmlns:a16="http://schemas.microsoft.com/office/drawing/2014/main" id="{DB97F2E9-694E-4741-A0BE-F7BC108728AA}"/>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D5B3DD46-5136-5A4C-B69C-AD86BF6E4179}"/>
              </a:ext>
            </a:extLst>
          </p:cNvPr>
          <p:cNvSpPr txBox="1"/>
          <p:nvPr/>
        </p:nvSpPr>
        <p:spPr>
          <a:xfrm>
            <a:off x="329514" y="33819"/>
            <a:ext cx="11528854" cy="6694140"/>
          </a:xfrm>
          <a:prstGeom prst="rect">
            <a:avLst/>
          </a:prstGeom>
          <a:noFill/>
        </p:spPr>
        <p:txBody>
          <a:bodyPr wrap="square" rtlCol="0">
            <a:spAutoFit/>
          </a:bodyPr>
          <a:lstStyle/>
          <a:p>
            <a:endParaRPr lang="en-US" sz="8000" b="1" baseline="30000" dirty="0"/>
          </a:p>
          <a:p>
            <a:r>
              <a:rPr lang="en-US" sz="8000" b="1" baseline="30000" dirty="0"/>
              <a:t>The evangelist</a:t>
            </a:r>
          </a:p>
          <a:p>
            <a:r>
              <a:rPr lang="en-GB" b="1" baseline="30000" dirty="0"/>
              <a:t> </a:t>
            </a:r>
            <a:r>
              <a:rPr lang="en-GB" sz="3200" dirty="0"/>
              <a:t>Those who had been scattered preached the word wherever they went. Philip went down to a city in Samaria and proclaimed the Messiah there. When the crowds heard Philip and saw the signs he performed, they all paid close attention to what he said. For with shrieks, impure spirits came out of many, and many who were paralyzed or lame were healed. So there was great joy in that city. [Acts 8:4-8]</a:t>
            </a:r>
            <a:endParaRPr lang="en-US" sz="3200" b="1" baseline="30000" dirty="0"/>
          </a:p>
          <a:p>
            <a:endParaRPr lang="en-US" sz="8000" b="1" baseline="30000" dirty="0"/>
          </a:p>
          <a:p>
            <a:pPr algn="ctr"/>
            <a:r>
              <a:rPr lang="en-US" sz="4500" b="1" baseline="30000" dirty="0"/>
              <a:t> </a:t>
            </a:r>
            <a:endParaRPr lang="en-US" sz="4500" b="1" dirty="0"/>
          </a:p>
        </p:txBody>
      </p:sp>
    </p:spTree>
    <p:extLst>
      <p:ext uri="{BB962C8B-B14F-4D97-AF65-F5344CB8AC3E}">
        <p14:creationId xmlns:p14="http://schemas.microsoft.com/office/powerpoint/2010/main" val="3154570999"/>
      </p:ext>
    </p:extLst>
  </p:cSld>
  <p:clrMapOvr>
    <a:overrideClrMapping bg1="dk1" tx1="lt1" bg2="dk2" tx2="lt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F86FD-90A9-3743-A60C-CE93928AAC1A}"/>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Text box</a:t>
            </a:r>
          </a:p>
        </p:txBody>
      </p:sp>
      <p:sp>
        <p:nvSpPr>
          <p:cNvPr id="9" name="TextBox 8">
            <a:extLst>
              <a:ext uri="{FF2B5EF4-FFF2-40B4-BE49-F238E27FC236}">
                <a16:creationId xmlns:a16="http://schemas.microsoft.com/office/drawing/2014/main" id="{B353D269-869A-2E46-8FE2-47E0BFB4B4DD}"/>
              </a:ext>
            </a:extLst>
          </p:cNvPr>
          <p:cNvSpPr txBox="1"/>
          <p:nvPr/>
        </p:nvSpPr>
        <p:spPr>
          <a:xfrm>
            <a:off x="451104" y="853441"/>
            <a:ext cx="11289792" cy="2769989"/>
          </a:xfrm>
          <a:prstGeom prst="rect">
            <a:avLst/>
          </a:prstGeom>
          <a:noFill/>
        </p:spPr>
        <p:txBody>
          <a:bodyPr wrap="square" rtlCol="0">
            <a:spAutoFit/>
          </a:bodyPr>
          <a:lstStyle/>
          <a:p>
            <a:r>
              <a:rPr lang="en-US" sz="2900" b="1" dirty="0">
                <a:solidFill>
                  <a:schemeClr val="bg1"/>
                </a:solidFill>
                <a:latin typeface="Century Gothic" panose="020B0502020202020204" pitchFamily="34" charset="0"/>
              </a:rPr>
              <a:t>he was.</a:t>
            </a:r>
          </a:p>
          <a:p>
            <a:r>
              <a:rPr lang="en-US" sz="2900" b="1" baseline="30000" dirty="0">
                <a:solidFill>
                  <a:schemeClr val="bg1"/>
                </a:solidFill>
                <a:latin typeface="Century Gothic" panose="020B0502020202020204" pitchFamily="34" charset="0"/>
              </a:rPr>
              <a:t>35 </a:t>
            </a:r>
            <a:r>
              <a:rPr lang="en-US" sz="2900" b="1" dirty="0">
                <a:solidFill>
                  <a:schemeClr val="bg1"/>
                </a:solidFill>
                <a:latin typeface="Century Gothic" panose="020B0502020202020204" pitchFamily="34" charset="0"/>
              </a:rPr>
              <a:t>Very early in the morning, while it was still dark, Jesus got up, left the house and went off to a solitary place, where he prayed.</a:t>
            </a:r>
            <a:r>
              <a:rPr lang="en-US" sz="2900" dirty="0"/>
              <a:t> </a:t>
            </a:r>
            <a:r>
              <a:rPr lang="en-US" sz="2900" b="1" dirty="0">
                <a:solidFill>
                  <a:schemeClr val="bg1"/>
                </a:solidFill>
                <a:latin typeface="Century Gothic" panose="020B0502020202020204" pitchFamily="34" charset="0"/>
              </a:rPr>
              <a:t>Simon and his companions went to look for him, </a:t>
            </a:r>
            <a:r>
              <a:rPr lang="en-US" sz="2900" b="1" baseline="30000" dirty="0">
                <a:solidFill>
                  <a:schemeClr val="bg1"/>
                </a:solidFill>
                <a:latin typeface="Century Gothic" panose="020B0502020202020204" pitchFamily="34" charset="0"/>
              </a:rPr>
              <a:t>37 </a:t>
            </a:r>
            <a:r>
              <a:rPr lang="en-US" sz="2900" b="1" dirty="0">
                <a:solidFill>
                  <a:schemeClr val="bg1"/>
                </a:solidFill>
                <a:latin typeface="Century Gothic" panose="020B0502020202020204" pitchFamily="34" charset="0"/>
              </a:rPr>
              <a:t>and when they found him, they exclaimed: “Everyone is looking for you!” </a:t>
            </a:r>
          </a:p>
        </p:txBody>
      </p:sp>
      <p:sp>
        <p:nvSpPr>
          <p:cNvPr id="8" name="TextBox 7">
            <a:extLst>
              <a:ext uri="{FF2B5EF4-FFF2-40B4-BE49-F238E27FC236}">
                <a16:creationId xmlns:a16="http://schemas.microsoft.com/office/drawing/2014/main" id="{F755F3F8-0DC7-9447-948E-F5ECDE2A379D}"/>
              </a:ext>
            </a:extLst>
          </p:cNvPr>
          <p:cNvSpPr txBox="1"/>
          <p:nvPr/>
        </p:nvSpPr>
        <p:spPr>
          <a:xfrm>
            <a:off x="451104" y="853441"/>
            <a:ext cx="11289792" cy="2492990"/>
          </a:xfrm>
          <a:prstGeom prst="rect">
            <a:avLst/>
          </a:prstGeom>
          <a:noFill/>
        </p:spPr>
        <p:txBody>
          <a:bodyPr wrap="square" rtlCol="0">
            <a:spAutoFit/>
          </a:bodyPr>
          <a:lstStyle/>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endParaRPr lang="en-US" dirty="0"/>
          </a:p>
          <a:p>
            <a:endParaRPr lang="en-US" dirty="0"/>
          </a:p>
        </p:txBody>
      </p:sp>
      <p:sp>
        <p:nvSpPr>
          <p:cNvPr id="6" name="TextBox 5">
            <a:extLst>
              <a:ext uri="{FF2B5EF4-FFF2-40B4-BE49-F238E27FC236}">
                <a16:creationId xmlns:a16="http://schemas.microsoft.com/office/drawing/2014/main" id="{7595040C-9123-0340-8B8E-0C17BE295A50}"/>
              </a:ext>
            </a:extLst>
          </p:cNvPr>
          <p:cNvSpPr txBox="1"/>
          <p:nvPr/>
        </p:nvSpPr>
        <p:spPr>
          <a:xfrm>
            <a:off x="333632" y="370703"/>
            <a:ext cx="11294076" cy="2708434"/>
          </a:xfrm>
          <a:prstGeom prst="rect">
            <a:avLst/>
          </a:prstGeom>
          <a:noFill/>
        </p:spPr>
        <p:txBody>
          <a:bodyPr wrap="square" rtlCol="0">
            <a:spAutoFit/>
          </a:bodyPr>
          <a:lstStyle/>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8000" b="1" dirty="0">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endParaRPr lang="en-US" dirty="0"/>
          </a:p>
          <a:p>
            <a:endParaRPr lang="en-US" dirty="0"/>
          </a:p>
          <a:p>
            <a:endParaRPr lang="en-US" dirty="0"/>
          </a:p>
        </p:txBody>
      </p:sp>
      <p:pic>
        <p:nvPicPr>
          <p:cNvPr id="7" name="Picture 6">
            <a:extLst>
              <a:ext uri="{FF2B5EF4-FFF2-40B4-BE49-F238E27FC236}">
                <a16:creationId xmlns:a16="http://schemas.microsoft.com/office/drawing/2014/main" id="{DB97F2E9-694E-4741-A0BE-F7BC108728AA}"/>
              </a:ext>
            </a:extLst>
          </p:cNvPr>
          <p:cNvPicPr>
            <a:picLocks noChangeAspect="1"/>
          </p:cNvPicPr>
          <p:nvPr/>
        </p:nvPicPr>
        <p:blipFill>
          <a:blip r:embed="rId2"/>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E2B7478C-8878-934D-900B-74105C82BDEB}"/>
              </a:ext>
            </a:extLst>
          </p:cNvPr>
          <p:cNvSpPr txBox="1"/>
          <p:nvPr/>
        </p:nvSpPr>
        <p:spPr>
          <a:xfrm>
            <a:off x="324531" y="40355"/>
            <a:ext cx="11528854" cy="6571030"/>
          </a:xfrm>
          <a:prstGeom prst="rect">
            <a:avLst/>
          </a:prstGeom>
          <a:noFill/>
        </p:spPr>
        <p:txBody>
          <a:bodyPr wrap="square" rtlCol="0">
            <a:spAutoFit/>
          </a:bodyPr>
          <a:lstStyle/>
          <a:p>
            <a:endParaRPr lang="en-US" sz="8000" b="1" baseline="30000" dirty="0">
              <a:solidFill>
                <a:schemeClr val="bg1"/>
              </a:solidFill>
            </a:endParaRPr>
          </a:p>
          <a:p>
            <a:r>
              <a:rPr lang="en-US" sz="8000" b="1" baseline="30000" dirty="0">
                <a:solidFill>
                  <a:schemeClr val="bg1"/>
                </a:solidFill>
              </a:rPr>
              <a:t>The evangelist</a:t>
            </a:r>
          </a:p>
          <a:p>
            <a:r>
              <a:rPr lang="en-GB" b="1" baseline="30000" dirty="0">
                <a:solidFill>
                  <a:schemeClr val="bg1"/>
                </a:solidFill>
              </a:rPr>
              <a:t> </a:t>
            </a:r>
            <a:r>
              <a:rPr lang="en-GB" sz="2400" dirty="0">
                <a:solidFill>
                  <a:schemeClr val="bg1"/>
                </a:solidFill>
              </a:rPr>
              <a:t>Now an angel of the Lord said to Philip, “Go south to the road—the desert road—that goes down from Jerusalem to Gaza.” So he started out, and on his way he met an Ethiopian eunuch, an important official in charge of all the treasury of the Kandake (which means “queen of the Ethiopians”). This man had gone to Jerusalem to worship, and on his way home was sitting in his chariot reading the Book of Isaiah the prophet. The Spirit told Philip, “Go to that chariot and stay near it.” Then Philip ran up to the chariot and heard the man reading Isaiah the prophet. “Do you understand what you are reading?” Philip asked. “How can I,” he said, “unless someone explains it to me?” So he invited Philip to come up and sit with him. [Acts 8:26-31]</a:t>
            </a:r>
          </a:p>
          <a:p>
            <a:endParaRPr lang="en-US" sz="8000" b="1" baseline="30000" dirty="0">
              <a:solidFill>
                <a:schemeClr val="bg1"/>
              </a:solidFill>
            </a:endParaRPr>
          </a:p>
          <a:p>
            <a:pPr algn="ctr"/>
            <a:r>
              <a:rPr lang="en-US" sz="4500" b="1" baseline="30000" dirty="0">
                <a:solidFill>
                  <a:schemeClr val="bg1"/>
                </a:solidFill>
              </a:rPr>
              <a:t> </a:t>
            </a:r>
            <a:endParaRPr lang="en-US" sz="4500" b="1" dirty="0">
              <a:solidFill>
                <a:schemeClr val="bg1"/>
              </a:solidFill>
            </a:endParaRPr>
          </a:p>
        </p:txBody>
      </p:sp>
    </p:spTree>
    <p:extLst>
      <p:ext uri="{BB962C8B-B14F-4D97-AF65-F5344CB8AC3E}">
        <p14:creationId xmlns:p14="http://schemas.microsoft.com/office/powerpoint/2010/main" val="656385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F86FD-90A9-3743-A60C-CE93928AAC1A}"/>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Text box</a:t>
            </a:r>
          </a:p>
        </p:txBody>
      </p:sp>
      <p:sp>
        <p:nvSpPr>
          <p:cNvPr id="9" name="TextBox 8">
            <a:extLst>
              <a:ext uri="{FF2B5EF4-FFF2-40B4-BE49-F238E27FC236}">
                <a16:creationId xmlns:a16="http://schemas.microsoft.com/office/drawing/2014/main" id="{B353D269-869A-2E46-8FE2-47E0BFB4B4DD}"/>
              </a:ext>
            </a:extLst>
          </p:cNvPr>
          <p:cNvSpPr txBox="1"/>
          <p:nvPr/>
        </p:nvSpPr>
        <p:spPr>
          <a:xfrm>
            <a:off x="451104" y="853441"/>
            <a:ext cx="11289792" cy="2769989"/>
          </a:xfrm>
          <a:prstGeom prst="rect">
            <a:avLst/>
          </a:prstGeom>
          <a:noFill/>
        </p:spPr>
        <p:txBody>
          <a:bodyPr wrap="square" rtlCol="0">
            <a:spAutoFit/>
          </a:bodyPr>
          <a:lstStyle/>
          <a:p>
            <a:r>
              <a:rPr lang="en-US" sz="2900" b="1" dirty="0">
                <a:solidFill>
                  <a:schemeClr val="bg1"/>
                </a:solidFill>
                <a:latin typeface="Century Gothic" panose="020B0502020202020204" pitchFamily="34" charset="0"/>
              </a:rPr>
              <a:t>he was.</a:t>
            </a:r>
          </a:p>
          <a:p>
            <a:r>
              <a:rPr lang="en-US" sz="2900" b="1" baseline="30000" dirty="0">
                <a:solidFill>
                  <a:schemeClr val="bg1"/>
                </a:solidFill>
                <a:latin typeface="Century Gothic" panose="020B0502020202020204" pitchFamily="34" charset="0"/>
              </a:rPr>
              <a:t>35 </a:t>
            </a:r>
            <a:r>
              <a:rPr lang="en-US" sz="2900" b="1" dirty="0">
                <a:solidFill>
                  <a:schemeClr val="bg1"/>
                </a:solidFill>
                <a:latin typeface="Century Gothic" panose="020B0502020202020204" pitchFamily="34" charset="0"/>
              </a:rPr>
              <a:t>Very early in the morning, while it was still dark, Jesus got up, left the house and went off to a solitary place, where he prayed.</a:t>
            </a:r>
            <a:r>
              <a:rPr lang="en-US" sz="2900" dirty="0"/>
              <a:t> </a:t>
            </a:r>
            <a:r>
              <a:rPr lang="en-US" sz="2900" b="1" dirty="0">
                <a:solidFill>
                  <a:schemeClr val="bg1"/>
                </a:solidFill>
                <a:latin typeface="Century Gothic" panose="020B0502020202020204" pitchFamily="34" charset="0"/>
              </a:rPr>
              <a:t>Simon and his companions went to look for him, </a:t>
            </a:r>
            <a:r>
              <a:rPr lang="en-US" sz="2900" b="1" baseline="30000" dirty="0">
                <a:solidFill>
                  <a:schemeClr val="bg1"/>
                </a:solidFill>
                <a:latin typeface="Century Gothic" panose="020B0502020202020204" pitchFamily="34" charset="0"/>
              </a:rPr>
              <a:t>37 </a:t>
            </a:r>
            <a:r>
              <a:rPr lang="en-US" sz="2900" b="1" dirty="0">
                <a:solidFill>
                  <a:schemeClr val="bg1"/>
                </a:solidFill>
                <a:latin typeface="Century Gothic" panose="020B0502020202020204" pitchFamily="34" charset="0"/>
              </a:rPr>
              <a:t>and when they found him, they exclaimed: “Everyone is looking for you!” </a:t>
            </a:r>
          </a:p>
        </p:txBody>
      </p:sp>
      <p:sp>
        <p:nvSpPr>
          <p:cNvPr id="8" name="TextBox 7">
            <a:extLst>
              <a:ext uri="{FF2B5EF4-FFF2-40B4-BE49-F238E27FC236}">
                <a16:creationId xmlns:a16="http://schemas.microsoft.com/office/drawing/2014/main" id="{F755F3F8-0DC7-9447-948E-F5ECDE2A379D}"/>
              </a:ext>
            </a:extLst>
          </p:cNvPr>
          <p:cNvSpPr txBox="1"/>
          <p:nvPr/>
        </p:nvSpPr>
        <p:spPr>
          <a:xfrm>
            <a:off x="451104" y="853441"/>
            <a:ext cx="11289792" cy="2492990"/>
          </a:xfrm>
          <a:prstGeom prst="rect">
            <a:avLst/>
          </a:prstGeom>
          <a:noFill/>
        </p:spPr>
        <p:txBody>
          <a:bodyPr wrap="square" rtlCol="0">
            <a:spAutoFit/>
          </a:bodyPr>
          <a:lstStyle/>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pPr algn="ctr"/>
            <a:endParaRPr lang="en-US" sz="4000" b="1" dirty="0">
              <a:solidFill>
                <a:schemeClr val="bg1"/>
              </a:solidFill>
              <a:latin typeface="Century Gothic" panose="020B0502020202020204" pitchFamily="34" charset="0"/>
            </a:endParaRPr>
          </a:p>
          <a:p>
            <a:endParaRPr lang="en-US" dirty="0"/>
          </a:p>
          <a:p>
            <a:endParaRPr lang="en-US" dirty="0"/>
          </a:p>
        </p:txBody>
      </p:sp>
      <p:sp>
        <p:nvSpPr>
          <p:cNvPr id="6" name="TextBox 5">
            <a:extLst>
              <a:ext uri="{FF2B5EF4-FFF2-40B4-BE49-F238E27FC236}">
                <a16:creationId xmlns:a16="http://schemas.microsoft.com/office/drawing/2014/main" id="{7595040C-9123-0340-8B8E-0C17BE295A50}"/>
              </a:ext>
            </a:extLst>
          </p:cNvPr>
          <p:cNvSpPr txBox="1"/>
          <p:nvPr/>
        </p:nvSpPr>
        <p:spPr>
          <a:xfrm>
            <a:off x="333632" y="370703"/>
            <a:ext cx="11294076" cy="2708434"/>
          </a:xfrm>
          <a:prstGeom prst="rect">
            <a:avLst/>
          </a:prstGeom>
          <a:noFill/>
        </p:spPr>
        <p:txBody>
          <a:bodyPr wrap="square" rtlCol="0">
            <a:spAutoFit/>
          </a:bodyPr>
          <a:lstStyle/>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8000" b="1" dirty="0">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pPr algn="ctr"/>
            <a:endParaRPr lang="en-US" sz="900" b="1" dirty="0">
              <a:solidFill>
                <a:schemeClr val="bg1"/>
              </a:solidFill>
              <a:latin typeface="Century Gothic" panose="020B0502020202020204" pitchFamily="34" charset="0"/>
            </a:endParaRPr>
          </a:p>
          <a:p>
            <a:endParaRPr lang="en-US" dirty="0"/>
          </a:p>
          <a:p>
            <a:endParaRPr lang="en-US" dirty="0"/>
          </a:p>
          <a:p>
            <a:endParaRPr lang="en-US" dirty="0"/>
          </a:p>
        </p:txBody>
      </p:sp>
      <p:pic>
        <p:nvPicPr>
          <p:cNvPr id="7" name="Picture 6">
            <a:extLst>
              <a:ext uri="{FF2B5EF4-FFF2-40B4-BE49-F238E27FC236}">
                <a16:creationId xmlns:a16="http://schemas.microsoft.com/office/drawing/2014/main" id="{DB97F2E9-694E-4741-A0BE-F7BC108728AA}"/>
              </a:ext>
            </a:extLst>
          </p:cNvPr>
          <p:cNvPicPr>
            <a:picLocks noChangeAspect="1"/>
          </p:cNvPicPr>
          <p:nvPr/>
        </p:nvPicPr>
        <p:blipFill>
          <a:blip r:embed="rId2"/>
          <a:stretch>
            <a:fill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E2B7478C-8878-934D-900B-74105C82BDEB}"/>
              </a:ext>
            </a:extLst>
          </p:cNvPr>
          <p:cNvSpPr txBox="1"/>
          <p:nvPr/>
        </p:nvSpPr>
        <p:spPr>
          <a:xfrm>
            <a:off x="324531" y="40355"/>
            <a:ext cx="11528854" cy="3703578"/>
          </a:xfrm>
          <a:prstGeom prst="rect">
            <a:avLst/>
          </a:prstGeom>
          <a:noFill/>
        </p:spPr>
        <p:txBody>
          <a:bodyPr wrap="square" rtlCol="0">
            <a:spAutoFit/>
          </a:bodyPr>
          <a:lstStyle/>
          <a:p>
            <a:endParaRPr lang="en-US" sz="8000" b="1" baseline="30000" dirty="0">
              <a:solidFill>
                <a:schemeClr val="bg1"/>
              </a:solidFill>
            </a:endParaRPr>
          </a:p>
          <a:p>
            <a:r>
              <a:rPr lang="en-US" sz="8000" b="1" baseline="30000" dirty="0">
                <a:solidFill>
                  <a:schemeClr val="bg1"/>
                </a:solidFill>
              </a:rPr>
              <a:t>Doing the ‘work of an evangelist’</a:t>
            </a:r>
          </a:p>
          <a:p>
            <a:r>
              <a:rPr lang="en-GB" sz="3200" dirty="0">
                <a:solidFill>
                  <a:schemeClr val="bg1"/>
                </a:solidFill>
              </a:rPr>
              <a:t>But you, keep your head in all situations, endure hardship, do the work of an evangelist, discharge all the duties of your ministry. </a:t>
            </a:r>
          </a:p>
          <a:p>
            <a:r>
              <a:rPr lang="en-GB" sz="3200" dirty="0">
                <a:solidFill>
                  <a:schemeClr val="bg1"/>
                </a:solidFill>
              </a:rPr>
              <a:t>[2 Timothy 4:5]</a:t>
            </a:r>
            <a:endParaRPr lang="en-US" sz="3200" b="1" baseline="30000" dirty="0">
              <a:solidFill>
                <a:schemeClr val="bg1"/>
              </a:solidFill>
            </a:endParaRPr>
          </a:p>
          <a:p>
            <a:pPr algn="ctr"/>
            <a:r>
              <a:rPr lang="en-US" sz="3200" b="1" baseline="30000" dirty="0">
                <a:solidFill>
                  <a:schemeClr val="bg1"/>
                </a:solidFill>
              </a:rPr>
              <a:t> </a:t>
            </a:r>
            <a:endParaRPr lang="en-US" sz="3200" b="1" dirty="0">
              <a:solidFill>
                <a:schemeClr val="bg1"/>
              </a:solidFill>
            </a:endParaRPr>
          </a:p>
        </p:txBody>
      </p:sp>
    </p:spTree>
    <p:extLst>
      <p:ext uri="{BB962C8B-B14F-4D97-AF65-F5344CB8AC3E}">
        <p14:creationId xmlns:p14="http://schemas.microsoft.com/office/powerpoint/2010/main" val="33317778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13772</TotalTime>
  <Words>1383</Words>
  <Application>Microsoft Macintosh PowerPoint</Application>
  <PresentationFormat>Widescreen</PresentationFormat>
  <Paragraphs>244</Paragraphs>
  <Slides>14</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Century Gothic</vt:lpstr>
      <vt:lpstr>Office Theme</vt:lpstr>
      <vt:lpstr>Text box</vt:lpstr>
      <vt:lpstr>Text box</vt:lpstr>
      <vt:lpstr>Text box</vt:lpstr>
      <vt:lpstr>Text box</vt:lpstr>
      <vt:lpstr>Text box</vt:lpstr>
      <vt:lpstr>Text box</vt:lpstr>
      <vt:lpstr>Text box</vt:lpstr>
      <vt:lpstr>Text box</vt:lpstr>
      <vt:lpstr>Text box</vt:lpstr>
      <vt:lpstr>Text box</vt:lpstr>
      <vt:lpstr>Text box</vt:lpstr>
      <vt:lpstr>Text box</vt:lpstr>
      <vt:lpstr>Text box</vt:lpstr>
      <vt:lpstr>Text box</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Text box</dc:title>
  <dc:creator>Microsoft Office User</dc:creator>
  <cp:lastModifiedBy>Office SSCCMA</cp:lastModifiedBy>
  <cp:revision>218</cp:revision>
  <dcterms:created xsi:type="dcterms:W3CDTF">2019-01-31T18:54:56Z</dcterms:created>
  <dcterms:modified xsi:type="dcterms:W3CDTF">2019-10-10T12:17:33Z</dcterms:modified>
</cp:coreProperties>
</file>